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sldIdLst>
    <p:sldId id="256" r:id="rId5"/>
    <p:sldId id="257" r:id="rId6"/>
    <p:sldId id="260" r:id="rId7"/>
    <p:sldId id="27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59" r:id="rId17"/>
    <p:sldId id="275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09C31-68CB-478D-BB6C-82E57F4862F4}" v="2" dt="2021-08-24T18:26:34.7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>
        <p:scale>
          <a:sx n="100" d="100"/>
          <a:sy n="100" d="100"/>
        </p:scale>
        <p:origin x="9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5A44A4-7184-419E-AEA6-0AC1CFBE2AE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B691963-5089-499C-87E0-6754172D63F1}">
      <dgm:prSet/>
      <dgm:spPr/>
      <dgm:t>
        <a:bodyPr/>
        <a:lstStyle/>
        <a:p>
          <a:pPr>
            <a:lnSpc>
              <a:spcPct val="100000"/>
            </a:lnSpc>
          </a:pPr>
          <a:r>
            <a:rPr lang="nl-BE" dirty="0">
              <a:latin typeface="+mj-lt"/>
            </a:rPr>
            <a:t>Wij zijn gemotiveerde ouders, die een handje willen toesteken in de school</a:t>
          </a:r>
          <a:endParaRPr lang="en-US" dirty="0">
            <a:latin typeface="+mj-lt"/>
          </a:endParaRPr>
        </a:p>
      </dgm:t>
    </dgm:pt>
    <dgm:pt modelId="{81E1BD1D-09BB-4C89-A5E5-64C72237CDDE}" type="parTrans" cxnId="{9587D96A-C57E-43C2-9F2E-CBD14CE2DDC2}">
      <dgm:prSet/>
      <dgm:spPr/>
      <dgm:t>
        <a:bodyPr/>
        <a:lstStyle/>
        <a:p>
          <a:endParaRPr lang="en-US"/>
        </a:p>
      </dgm:t>
    </dgm:pt>
    <dgm:pt modelId="{1F409F1F-2F69-4AF3-ADFD-3FF98A8D4988}" type="sibTrans" cxnId="{9587D96A-C57E-43C2-9F2E-CBD14CE2DD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E793B86-4C02-463C-92B9-0537AD5E6A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+mj-lt"/>
            </a:rPr>
            <a:t>+/- 5x per schooljaar vergaderen om komende activiteiten te bespreken</a:t>
          </a:r>
        </a:p>
      </dgm:t>
    </dgm:pt>
    <dgm:pt modelId="{0F85BC57-5746-4483-9D54-2EBB8466F807}" type="parTrans" cxnId="{EA5E6133-7D3F-40A7-9C4B-6BA2DBDC09B9}">
      <dgm:prSet/>
      <dgm:spPr/>
      <dgm:t>
        <a:bodyPr/>
        <a:lstStyle/>
        <a:p>
          <a:endParaRPr lang="en-US"/>
        </a:p>
      </dgm:t>
    </dgm:pt>
    <dgm:pt modelId="{63883D65-1F7A-48D4-B08C-E4B32580F89A}" type="sibTrans" cxnId="{EA5E6133-7D3F-40A7-9C4B-6BA2DBDC09B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D73AAC0-95AE-47B1-8B04-FF359A5D2A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+mj-lt"/>
            </a:rPr>
            <a:t>Nodige sponsoring organiseren</a:t>
          </a:r>
        </a:p>
      </dgm:t>
    </dgm:pt>
    <dgm:pt modelId="{A01E7DC9-77F0-4EC0-BE2A-8100C2D5B5DC}" type="parTrans" cxnId="{245B8D04-9707-4071-BD22-4D07FBC38C33}">
      <dgm:prSet/>
      <dgm:spPr/>
      <dgm:t>
        <a:bodyPr/>
        <a:lstStyle/>
        <a:p>
          <a:endParaRPr lang="en-US"/>
        </a:p>
      </dgm:t>
    </dgm:pt>
    <dgm:pt modelId="{AD871C3C-6867-4586-88B1-DD15C8A47CEF}" type="sibTrans" cxnId="{245B8D04-9707-4071-BD22-4D07FBC38C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107BA5-E2D0-4190-8742-AA3345C1C5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+mj-lt"/>
            </a:rPr>
            <a:t>Helpen bij verschillende activiteiten van de school</a:t>
          </a:r>
        </a:p>
      </dgm:t>
    </dgm:pt>
    <dgm:pt modelId="{1C1032A0-C53A-4CA6-A73F-E67EA0B9A422}" type="parTrans" cxnId="{4EF5BF47-BF87-4DB6-A6F5-CC9BB012B45B}">
      <dgm:prSet/>
      <dgm:spPr/>
      <dgm:t>
        <a:bodyPr/>
        <a:lstStyle/>
        <a:p>
          <a:endParaRPr lang="en-US"/>
        </a:p>
      </dgm:t>
    </dgm:pt>
    <dgm:pt modelId="{7FF2A79C-24C6-48F1-88DA-25491C5726BC}" type="sibTrans" cxnId="{4EF5BF47-BF87-4DB6-A6F5-CC9BB012B4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B3BCB9B-E9B8-4BB5-8141-8727A4D66E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+mj-lt"/>
            </a:rPr>
            <a:t>Acties organiseren om geld in te zamelen</a:t>
          </a:r>
        </a:p>
      </dgm:t>
    </dgm:pt>
    <dgm:pt modelId="{09AAED0D-5DCC-4294-861B-204440C3765A}" type="parTrans" cxnId="{D0C07319-2141-425B-A1D6-5F2F3FD2F226}">
      <dgm:prSet/>
      <dgm:spPr/>
      <dgm:t>
        <a:bodyPr/>
        <a:lstStyle/>
        <a:p>
          <a:endParaRPr lang="en-US"/>
        </a:p>
      </dgm:t>
    </dgm:pt>
    <dgm:pt modelId="{9BF7A509-27D5-4A52-8F34-4F577A7A1C97}" type="sibTrans" cxnId="{D0C07319-2141-425B-A1D6-5F2F3FD2F226}">
      <dgm:prSet/>
      <dgm:spPr/>
      <dgm:t>
        <a:bodyPr/>
        <a:lstStyle/>
        <a:p>
          <a:endParaRPr lang="en-US"/>
        </a:p>
      </dgm:t>
    </dgm:pt>
    <dgm:pt modelId="{60FC448B-A9C7-467F-A7C5-BE21032C9764}" type="pres">
      <dgm:prSet presAssocID="{095A44A4-7184-419E-AEA6-0AC1CFBE2AEC}" presName="root" presStyleCnt="0">
        <dgm:presLayoutVars>
          <dgm:dir/>
          <dgm:resizeHandles val="exact"/>
        </dgm:presLayoutVars>
      </dgm:prSet>
      <dgm:spPr/>
    </dgm:pt>
    <dgm:pt modelId="{F014B351-D815-4129-BA58-B287F02942C0}" type="pres">
      <dgm:prSet presAssocID="{095A44A4-7184-419E-AEA6-0AC1CFBE2AEC}" presName="container" presStyleCnt="0">
        <dgm:presLayoutVars>
          <dgm:dir/>
          <dgm:resizeHandles val="exact"/>
        </dgm:presLayoutVars>
      </dgm:prSet>
      <dgm:spPr/>
    </dgm:pt>
    <dgm:pt modelId="{D72CAE58-FC3A-4785-93B7-9879E5BD57A1}" type="pres">
      <dgm:prSet presAssocID="{EB691963-5089-499C-87E0-6754172D63F1}" presName="compNode" presStyleCnt="0"/>
      <dgm:spPr/>
    </dgm:pt>
    <dgm:pt modelId="{E508CAE6-9302-4DF5-942E-1F665130C7E4}" type="pres">
      <dgm:prSet presAssocID="{EB691963-5089-499C-87E0-6754172D63F1}" presName="iconBgRect" presStyleLbl="bgShp" presStyleIdx="0" presStyleCnt="5"/>
      <dgm:spPr/>
    </dgm:pt>
    <dgm:pt modelId="{1A61EB8C-5106-42E9-99A4-D1200D309B26}" type="pres">
      <dgm:prSet presAssocID="{EB691963-5089-499C-87E0-6754172D63F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8E25BD86-1D3A-4D7F-BC19-9BAB90C51A96}" type="pres">
      <dgm:prSet presAssocID="{EB691963-5089-499C-87E0-6754172D63F1}" presName="spaceRect" presStyleCnt="0"/>
      <dgm:spPr/>
    </dgm:pt>
    <dgm:pt modelId="{73882299-CA8C-47B1-8A0D-F07D2C2C95C1}" type="pres">
      <dgm:prSet presAssocID="{EB691963-5089-499C-87E0-6754172D63F1}" presName="textRect" presStyleLbl="revTx" presStyleIdx="0" presStyleCnt="5">
        <dgm:presLayoutVars>
          <dgm:chMax val="1"/>
          <dgm:chPref val="1"/>
        </dgm:presLayoutVars>
      </dgm:prSet>
      <dgm:spPr/>
    </dgm:pt>
    <dgm:pt modelId="{0611E315-0EEB-455F-942E-682D2FD93705}" type="pres">
      <dgm:prSet presAssocID="{1F409F1F-2F69-4AF3-ADFD-3FF98A8D4988}" presName="sibTrans" presStyleLbl="sibTrans2D1" presStyleIdx="0" presStyleCnt="0"/>
      <dgm:spPr/>
    </dgm:pt>
    <dgm:pt modelId="{C4E65627-41EA-4791-B8B8-6F8C9653D1DE}" type="pres">
      <dgm:prSet presAssocID="{9E793B86-4C02-463C-92B9-0537AD5E6ACB}" presName="compNode" presStyleCnt="0"/>
      <dgm:spPr/>
    </dgm:pt>
    <dgm:pt modelId="{F877DAC7-2479-40E3-A342-918E34653C9D}" type="pres">
      <dgm:prSet presAssocID="{9E793B86-4C02-463C-92B9-0537AD5E6ACB}" presName="iconBgRect" presStyleLbl="bgShp" presStyleIdx="1" presStyleCnt="5"/>
      <dgm:spPr/>
    </dgm:pt>
    <dgm:pt modelId="{79D26F11-B500-4CE5-8CC8-7A642904BC52}" type="pres">
      <dgm:prSet presAssocID="{9E793B86-4C02-463C-92B9-0537AD5E6A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AF8C4B7-56AE-4975-8E4A-E16C58653083}" type="pres">
      <dgm:prSet presAssocID="{9E793B86-4C02-463C-92B9-0537AD5E6ACB}" presName="spaceRect" presStyleCnt="0"/>
      <dgm:spPr/>
    </dgm:pt>
    <dgm:pt modelId="{D9A19BA7-21EC-4213-82CF-549BB39C217B}" type="pres">
      <dgm:prSet presAssocID="{9E793B86-4C02-463C-92B9-0537AD5E6ACB}" presName="textRect" presStyleLbl="revTx" presStyleIdx="1" presStyleCnt="5">
        <dgm:presLayoutVars>
          <dgm:chMax val="1"/>
          <dgm:chPref val="1"/>
        </dgm:presLayoutVars>
      </dgm:prSet>
      <dgm:spPr/>
    </dgm:pt>
    <dgm:pt modelId="{1E208CDD-30D6-4EA5-B672-6ED36DAD8667}" type="pres">
      <dgm:prSet presAssocID="{63883D65-1F7A-48D4-B08C-E4B32580F89A}" presName="sibTrans" presStyleLbl="sibTrans2D1" presStyleIdx="0" presStyleCnt="0"/>
      <dgm:spPr/>
    </dgm:pt>
    <dgm:pt modelId="{68A8BA5D-C0BC-41B2-9B5E-4C2F1E11F5F7}" type="pres">
      <dgm:prSet presAssocID="{CD73AAC0-95AE-47B1-8B04-FF359A5D2A7D}" presName="compNode" presStyleCnt="0"/>
      <dgm:spPr/>
    </dgm:pt>
    <dgm:pt modelId="{D9B02596-24B9-44B2-9525-9A3C771C5A39}" type="pres">
      <dgm:prSet presAssocID="{CD73AAC0-95AE-47B1-8B04-FF359A5D2A7D}" presName="iconBgRect" presStyleLbl="bgShp" presStyleIdx="2" presStyleCnt="5"/>
      <dgm:spPr/>
    </dgm:pt>
    <dgm:pt modelId="{034C3B7B-F22B-432D-9A12-ADAC1A6FA530}" type="pres">
      <dgm:prSet presAssocID="{CD73AAC0-95AE-47B1-8B04-FF359A5D2A7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98D9ED24-7B81-4D38-8777-7C09560DBEB6}" type="pres">
      <dgm:prSet presAssocID="{CD73AAC0-95AE-47B1-8B04-FF359A5D2A7D}" presName="spaceRect" presStyleCnt="0"/>
      <dgm:spPr/>
    </dgm:pt>
    <dgm:pt modelId="{5BC66225-6E88-446A-9215-BB3C58E621AA}" type="pres">
      <dgm:prSet presAssocID="{CD73AAC0-95AE-47B1-8B04-FF359A5D2A7D}" presName="textRect" presStyleLbl="revTx" presStyleIdx="2" presStyleCnt="5">
        <dgm:presLayoutVars>
          <dgm:chMax val="1"/>
          <dgm:chPref val="1"/>
        </dgm:presLayoutVars>
      </dgm:prSet>
      <dgm:spPr/>
    </dgm:pt>
    <dgm:pt modelId="{3C9C4264-7A87-4E8F-ACFA-A19A8B56A5F1}" type="pres">
      <dgm:prSet presAssocID="{AD871C3C-6867-4586-88B1-DD15C8A47CEF}" presName="sibTrans" presStyleLbl="sibTrans2D1" presStyleIdx="0" presStyleCnt="0"/>
      <dgm:spPr/>
    </dgm:pt>
    <dgm:pt modelId="{E0FCCFCE-C1BD-48EC-B856-33B407F9EEDD}" type="pres">
      <dgm:prSet presAssocID="{AC107BA5-E2D0-4190-8742-AA3345C1C510}" presName="compNode" presStyleCnt="0"/>
      <dgm:spPr/>
    </dgm:pt>
    <dgm:pt modelId="{09211BB9-17BB-4CF0-8383-69F0A131CF0A}" type="pres">
      <dgm:prSet presAssocID="{AC107BA5-E2D0-4190-8742-AA3345C1C510}" presName="iconBgRect" presStyleLbl="bgShp" presStyleIdx="3" presStyleCnt="5"/>
      <dgm:spPr/>
    </dgm:pt>
    <dgm:pt modelId="{9ABD3D1C-0B59-4CAA-AF25-CE9556034309}" type="pres">
      <dgm:prSet presAssocID="{AC107BA5-E2D0-4190-8742-AA3345C1C51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CE20A32D-F2BE-427D-9272-CE12390C020D}" type="pres">
      <dgm:prSet presAssocID="{AC107BA5-E2D0-4190-8742-AA3345C1C510}" presName="spaceRect" presStyleCnt="0"/>
      <dgm:spPr/>
    </dgm:pt>
    <dgm:pt modelId="{3158225C-8CA5-4309-A44B-8FEF70FE6AC1}" type="pres">
      <dgm:prSet presAssocID="{AC107BA5-E2D0-4190-8742-AA3345C1C510}" presName="textRect" presStyleLbl="revTx" presStyleIdx="3" presStyleCnt="5">
        <dgm:presLayoutVars>
          <dgm:chMax val="1"/>
          <dgm:chPref val="1"/>
        </dgm:presLayoutVars>
      </dgm:prSet>
      <dgm:spPr/>
    </dgm:pt>
    <dgm:pt modelId="{477BE4E0-5F4B-44A5-B4F0-3BC12F6AACC0}" type="pres">
      <dgm:prSet presAssocID="{7FF2A79C-24C6-48F1-88DA-25491C5726BC}" presName="sibTrans" presStyleLbl="sibTrans2D1" presStyleIdx="0" presStyleCnt="0"/>
      <dgm:spPr/>
    </dgm:pt>
    <dgm:pt modelId="{20EBD67E-2ADC-4491-8ED4-8B2E4D26DB75}" type="pres">
      <dgm:prSet presAssocID="{7B3BCB9B-E9B8-4BB5-8141-8727A4D66E82}" presName="compNode" presStyleCnt="0"/>
      <dgm:spPr/>
    </dgm:pt>
    <dgm:pt modelId="{4533ADFB-F07E-4962-8E7C-4BC2A7AA1D61}" type="pres">
      <dgm:prSet presAssocID="{7B3BCB9B-E9B8-4BB5-8141-8727A4D66E82}" presName="iconBgRect" presStyleLbl="bgShp" presStyleIdx="4" presStyleCnt="5"/>
      <dgm:spPr/>
    </dgm:pt>
    <dgm:pt modelId="{B86A3A1B-1C59-4FEF-BE51-99D79949EECC}" type="pres">
      <dgm:prSet presAssocID="{7B3BCB9B-E9B8-4BB5-8141-8727A4D66E8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F6450FA8-587C-4B39-B3CD-CC92E6178F2D}" type="pres">
      <dgm:prSet presAssocID="{7B3BCB9B-E9B8-4BB5-8141-8727A4D66E82}" presName="spaceRect" presStyleCnt="0"/>
      <dgm:spPr/>
    </dgm:pt>
    <dgm:pt modelId="{1B000526-D34B-436B-BD8D-4847E9F66B6B}" type="pres">
      <dgm:prSet presAssocID="{7B3BCB9B-E9B8-4BB5-8141-8727A4D66E8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45B8D04-9707-4071-BD22-4D07FBC38C33}" srcId="{095A44A4-7184-419E-AEA6-0AC1CFBE2AEC}" destId="{CD73AAC0-95AE-47B1-8B04-FF359A5D2A7D}" srcOrd="2" destOrd="0" parTransId="{A01E7DC9-77F0-4EC0-BE2A-8100C2D5B5DC}" sibTransId="{AD871C3C-6867-4586-88B1-DD15C8A47CEF}"/>
    <dgm:cxn modelId="{929A7106-92B7-4902-8020-2F2C38600FD3}" type="presOf" srcId="{AD871C3C-6867-4586-88B1-DD15C8A47CEF}" destId="{3C9C4264-7A87-4E8F-ACFA-A19A8B56A5F1}" srcOrd="0" destOrd="0" presId="urn:microsoft.com/office/officeart/2018/2/layout/IconCircleList"/>
    <dgm:cxn modelId="{D0C07319-2141-425B-A1D6-5F2F3FD2F226}" srcId="{095A44A4-7184-419E-AEA6-0AC1CFBE2AEC}" destId="{7B3BCB9B-E9B8-4BB5-8141-8727A4D66E82}" srcOrd="4" destOrd="0" parTransId="{09AAED0D-5DCC-4294-861B-204440C3765A}" sibTransId="{9BF7A509-27D5-4A52-8F34-4F577A7A1C97}"/>
    <dgm:cxn modelId="{17683A24-974B-476D-968F-392BE850B829}" type="presOf" srcId="{EB691963-5089-499C-87E0-6754172D63F1}" destId="{73882299-CA8C-47B1-8A0D-F07D2C2C95C1}" srcOrd="0" destOrd="0" presId="urn:microsoft.com/office/officeart/2018/2/layout/IconCircleList"/>
    <dgm:cxn modelId="{3E56B427-C005-4A9D-A48A-EAF258C60F7A}" type="presOf" srcId="{9E793B86-4C02-463C-92B9-0537AD5E6ACB}" destId="{D9A19BA7-21EC-4213-82CF-549BB39C217B}" srcOrd="0" destOrd="0" presId="urn:microsoft.com/office/officeart/2018/2/layout/IconCircleList"/>
    <dgm:cxn modelId="{EA5E6133-7D3F-40A7-9C4B-6BA2DBDC09B9}" srcId="{095A44A4-7184-419E-AEA6-0AC1CFBE2AEC}" destId="{9E793B86-4C02-463C-92B9-0537AD5E6ACB}" srcOrd="1" destOrd="0" parTransId="{0F85BC57-5746-4483-9D54-2EBB8466F807}" sibTransId="{63883D65-1F7A-48D4-B08C-E4B32580F89A}"/>
    <dgm:cxn modelId="{7B071B42-CFB3-490B-A38E-EBCA9DAB582F}" type="presOf" srcId="{095A44A4-7184-419E-AEA6-0AC1CFBE2AEC}" destId="{60FC448B-A9C7-467F-A7C5-BE21032C9764}" srcOrd="0" destOrd="0" presId="urn:microsoft.com/office/officeart/2018/2/layout/IconCircleList"/>
    <dgm:cxn modelId="{4EF5BF47-BF87-4DB6-A6F5-CC9BB012B45B}" srcId="{095A44A4-7184-419E-AEA6-0AC1CFBE2AEC}" destId="{AC107BA5-E2D0-4190-8742-AA3345C1C510}" srcOrd="3" destOrd="0" parTransId="{1C1032A0-C53A-4CA6-A73F-E67EA0B9A422}" sibTransId="{7FF2A79C-24C6-48F1-88DA-25491C5726BC}"/>
    <dgm:cxn modelId="{46882A4A-5887-4283-9B37-75BF59F908BB}" type="presOf" srcId="{AC107BA5-E2D0-4190-8742-AA3345C1C510}" destId="{3158225C-8CA5-4309-A44B-8FEF70FE6AC1}" srcOrd="0" destOrd="0" presId="urn:microsoft.com/office/officeart/2018/2/layout/IconCircleList"/>
    <dgm:cxn modelId="{9587D96A-C57E-43C2-9F2E-CBD14CE2DDC2}" srcId="{095A44A4-7184-419E-AEA6-0AC1CFBE2AEC}" destId="{EB691963-5089-499C-87E0-6754172D63F1}" srcOrd="0" destOrd="0" parTransId="{81E1BD1D-09BB-4C89-A5E5-64C72237CDDE}" sibTransId="{1F409F1F-2F69-4AF3-ADFD-3FF98A8D4988}"/>
    <dgm:cxn modelId="{F14E9B71-09F6-45CB-B35E-1F22E0D91873}" type="presOf" srcId="{1F409F1F-2F69-4AF3-ADFD-3FF98A8D4988}" destId="{0611E315-0EEB-455F-942E-682D2FD93705}" srcOrd="0" destOrd="0" presId="urn:microsoft.com/office/officeart/2018/2/layout/IconCircleList"/>
    <dgm:cxn modelId="{1C8A1C73-1B72-4CC2-9A1D-D7BF44D5D73F}" type="presOf" srcId="{7FF2A79C-24C6-48F1-88DA-25491C5726BC}" destId="{477BE4E0-5F4B-44A5-B4F0-3BC12F6AACC0}" srcOrd="0" destOrd="0" presId="urn:microsoft.com/office/officeart/2018/2/layout/IconCircleList"/>
    <dgm:cxn modelId="{85AD2D7D-3E7C-45E0-9B8E-8B782267AF43}" type="presOf" srcId="{63883D65-1F7A-48D4-B08C-E4B32580F89A}" destId="{1E208CDD-30D6-4EA5-B672-6ED36DAD8667}" srcOrd="0" destOrd="0" presId="urn:microsoft.com/office/officeart/2018/2/layout/IconCircleList"/>
    <dgm:cxn modelId="{B9729085-E234-4352-ADAD-66D4FD1D9357}" type="presOf" srcId="{CD73AAC0-95AE-47B1-8B04-FF359A5D2A7D}" destId="{5BC66225-6E88-446A-9215-BB3C58E621AA}" srcOrd="0" destOrd="0" presId="urn:microsoft.com/office/officeart/2018/2/layout/IconCircleList"/>
    <dgm:cxn modelId="{8449E5A4-B466-4B3B-8226-876560333917}" type="presOf" srcId="{7B3BCB9B-E9B8-4BB5-8141-8727A4D66E82}" destId="{1B000526-D34B-436B-BD8D-4847E9F66B6B}" srcOrd="0" destOrd="0" presId="urn:microsoft.com/office/officeart/2018/2/layout/IconCircleList"/>
    <dgm:cxn modelId="{431DB9D8-51CA-4265-94DB-0EBB231E47C2}" type="presParOf" srcId="{60FC448B-A9C7-467F-A7C5-BE21032C9764}" destId="{F014B351-D815-4129-BA58-B287F02942C0}" srcOrd="0" destOrd="0" presId="urn:microsoft.com/office/officeart/2018/2/layout/IconCircleList"/>
    <dgm:cxn modelId="{E3DDAECC-7010-4D59-A09A-4746347E4B73}" type="presParOf" srcId="{F014B351-D815-4129-BA58-B287F02942C0}" destId="{D72CAE58-FC3A-4785-93B7-9879E5BD57A1}" srcOrd="0" destOrd="0" presId="urn:microsoft.com/office/officeart/2018/2/layout/IconCircleList"/>
    <dgm:cxn modelId="{23ADF6B3-C3F4-42B2-8DB1-E2C15E2466D3}" type="presParOf" srcId="{D72CAE58-FC3A-4785-93B7-9879E5BD57A1}" destId="{E508CAE6-9302-4DF5-942E-1F665130C7E4}" srcOrd="0" destOrd="0" presId="urn:microsoft.com/office/officeart/2018/2/layout/IconCircleList"/>
    <dgm:cxn modelId="{F07A0A95-7E4D-4E1D-9A70-3703D9DFD263}" type="presParOf" srcId="{D72CAE58-FC3A-4785-93B7-9879E5BD57A1}" destId="{1A61EB8C-5106-42E9-99A4-D1200D309B26}" srcOrd="1" destOrd="0" presId="urn:microsoft.com/office/officeart/2018/2/layout/IconCircleList"/>
    <dgm:cxn modelId="{C82704A2-5DF8-42D9-A96E-F84F31A6C41B}" type="presParOf" srcId="{D72CAE58-FC3A-4785-93B7-9879E5BD57A1}" destId="{8E25BD86-1D3A-4D7F-BC19-9BAB90C51A96}" srcOrd="2" destOrd="0" presId="urn:microsoft.com/office/officeart/2018/2/layout/IconCircleList"/>
    <dgm:cxn modelId="{8E91110F-3A0C-4D7A-AE7B-C9CB1B3D2D08}" type="presParOf" srcId="{D72CAE58-FC3A-4785-93B7-9879E5BD57A1}" destId="{73882299-CA8C-47B1-8A0D-F07D2C2C95C1}" srcOrd="3" destOrd="0" presId="urn:microsoft.com/office/officeart/2018/2/layout/IconCircleList"/>
    <dgm:cxn modelId="{C7419D26-E11C-421C-A740-D913339FF02C}" type="presParOf" srcId="{F014B351-D815-4129-BA58-B287F02942C0}" destId="{0611E315-0EEB-455F-942E-682D2FD93705}" srcOrd="1" destOrd="0" presId="urn:microsoft.com/office/officeart/2018/2/layout/IconCircleList"/>
    <dgm:cxn modelId="{86DB36C0-DD09-40A4-9833-B4AA23B5ACCE}" type="presParOf" srcId="{F014B351-D815-4129-BA58-B287F02942C0}" destId="{C4E65627-41EA-4791-B8B8-6F8C9653D1DE}" srcOrd="2" destOrd="0" presId="urn:microsoft.com/office/officeart/2018/2/layout/IconCircleList"/>
    <dgm:cxn modelId="{1B87CE74-506E-4CF2-B8B7-FA82BEF44FC8}" type="presParOf" srcId="{C4E65627-41EA-4791-B8B8-6F8C9653D1DE}" destId="{F877DAC7-2479-40E3-A342-918E34653C9D}" srcOrd="0" destOrd="0" presId="urn:microsoft.com/office/officeart/2018/2/layout/IconCircleList"/>
    <dgm:cxn modelId="{7F4E4EE6-966A-4108-BE3F-2ABE04BFAA3B}" type="presParOf" srcId="{C4E65627-41EA-4791-B8B8-6F8C9653D1DE}" destId="{79D26F11-B500-4CE5-8CC8-7A642904BC52}" srcOrd="1" destOrd="0" presId="urn:microsoft.com/office/officeart/2018/2/layout/IconCircleList"/>
    <dgm:cxn modelId="{B0392B31-3553-4427-AF70-5D2E1B6DBAFD}" type="presParOf" srcId="{C4E65627-41EA-4791-B8B8-6F8C9653D1DE}" destId="{4AF8C4B7-56AE-4975-8E4A-E16C58653083}" srcOrd="2" destOrd="0" presId="urn:microsoft.com/office/officeart/2018/2/layout/IconCircleList"/>
    <dgm:cxn modelId="{E4D93419-07A8-42FC-864C-E923ED0C4254}" type="presParOf" srcId="{C4E65627-41EA-4791-B8B8-6F8C9653D1DE}" destId="{D9A19BA7-21EC-4213-82CF-549BB39C217B}" srcOrd="3" destOrd="0" presId="urn:microsoft.com/office/officeart/2018/2/layout/IconCircleList"/>
    <dgm:cxn modelId="{BE04763B-0BB7-4E88-9DBB-641919321976}" type="presParOf" srcId="{F014B351-D815-4129-BA58-B287F02942C0}" destId="{1E208CDD-30D6-4EA5-B672-6ED36DAD8667}" srcOrd="3" destOrd="0" presId="urn:microsoft.com/office/officeart/2018/2/layout/IconCircleList"/>
    <dgm:cxn modelId="{12408E62-BB59-4127-8F7B-DCAD580026F9}" type="presParOf" srcId="{F014B351-D815-4129-BA58-B287F02942C0}" destId="{68A8BA5D-C0BC-41B2-9B5E-4C2F1E11F5F7}" srcOrd="4" destOrd="0" presId="urn:microsoft.com/office/officeart/2018/2/layout/IconCircleList"/>
    <dgm:cxn modelId="{E0AA4642-4239-4D1A-9F69-1D517C14C4B7}" type="presParOf" srcId="{68A8BA5D-C0BC-41B2-9B5E-4C2F1E11F5F7}" destId="{D9B02596-24B9-44B2-9525-9A3C771C5A39}" srcOrd="0" destOrd="0" presId="urn:microsoft.com/office/officeart/2018/2/layout/IconCircleList"/>
    <dgm:cxn modelId="{0930CDFB-CF09-4DD0-9D24-1FE021C3EFED}" type="presParOf" srcId="{68A8BA5D-C0BC-41B2-9B5E-4C2F1E11F5F7}" destId="{034C3B7B-F22B-432D-9A12-ADAC1A6FA530}" srcOrd="1" destOrd="0" presId="urn:microsoft.com/office/officeart/2018/2/layout/IconCircleList"/>
    <dgm:cxn modelId="{3FAE8D0C-FA5D-4F52-8CE0-347A59024498}" type="presParOf" srcId="{68A8BA5D-C0BC-41B2-9B5E-4C2F1E11F5F7}" destId="{98D9ED24-7B81-4D38-8777-7C09560DBEB6}" srcOrd="2" destOrd="0" presId="urn:microsoft.com/office/officeart/2018/2/layout/IconCircleList"/>
    <dgm:cxn modelId="{09116102-10F1-4718-95E3-5B0CC87E09E1}" type="presParOf" srcId="{68A8BA5D-C0BC-41B2-9B5E-4C2F1E11F5F7}" destId="{5BC66225-6E88-446A-9215-BB3C58E621AA}" srcOrd="3" destOrd="0" presId="urn:microsoft.com/office/officeart/2018/2/layout/IconCircleList"/>
    <dgm:cxn modelId="{08A63B92-007A-49BF-BC3F-A9819F20331C}" type="presParOf" srcId="{F014B351-D815-4129-BA58-B287F02942C0}" destId="{3C9C4264-7A87-4E8F-ACFA-A19A8B56A5F1}" srcOrd="5" destOrd="0" presId="urn:microsoft.com/office/officeart/2018/2/layout/IconCircleList"/>
    <dgm:cxn modelId="{44B158DB-CDE6-4BC4-B7D3-5649325D88C6}" type="presParOf" srcId="{F014B351-D815-4129-BA58-B287F02942C0}" destId="{E0FCCFCE-C1BD-48EC-B856-33B407F9EEDD}" srcOrd="6" destOrd="0" presId="urn:microsoft.com/office/officeart/2018/2/layout/IconCircleList"/>
    <dgm:cxn modelId="{2815C85D-D583-458C-8CD5-4819F0614B70}" type="presParOf" srcId="{E0FCCFCE-C1BD-48EC-B856-33B407F9EEDD}" destId="{09211BB9-17BB-4CF0-8383-69F0A131CF0A}" srcOrd="0" destOrd="0" presId="urn:microsoft.com/office/officeart/2018/2/layout/IconCircleList"/>
    <dgm:cxn modelId="{45B08230-D76F-4AC1-9E7E-0DA6AAD775AE}" type="presParOf" srcId="{E0FCCFCE-C1BD-48EC-B856-33B407F9EEDD}" destId="{9ABD3D1C-0B59-4CAA-AF25-CE9556034309}" srcOrd="1" destOrd="0" presId="urn:microsoft.com/office/officeart/2018/2/layout/IconCircleList"/>
    <dgm:cxn modelId="{889674BB-9736-4E0D-9B1F-98E7F2AAE002}" type="presParOf" srcId="{E0FCCFCE-C1BD-48EC-B856-33B407F9EEDD}" destId="{CE20A32D-F2BE-427D-9272-CE12390C020D}" srcOrd="2" destOrd="0" presId="urn:microsoft.com/office/officeart/2018/2/layout/IconCircleList"/>
    <dgm:cxn modelId="{D47A2FEB-7510-4593-878E-6342F8B9BFE1}" type="presParOf" srcId="{E0FCCFCE-C1BD-48EC-B856-33B407F9EEDD}" destId="{3158225C-8CA5-4309-A44B-8FEF70FE6AC1}" srcOrd="3" destOrd="0" presId="urn:microsoft.com/office/officeart/2018/2/layout/IconCircleList"/>
    <dgm:cxn modelId="{0796FC8A-1B93-42F3-B29B-B07E89499999}" type="presParOf" srcId="{F014B351-D815-4129-BA58-B287F02942C0}" destId="{477BE4E0-5F4B-44A5-B4F0-3BC12F6AACC0}" srcOrd="7" destOrd="0" presId="urn:microsoft.com/office/officeart/2018/2/layout/IconCircleList"/>
    <dgm:cxn modelId="{922D0CEE-EAA9-4DD1-BB74-3FF08ED8AD01}" type="presParOf" srcId="{F014B351-D815-4129-BA58-B287F02942C0}" destId="{20EBD67E-2ADC-4491-8ED4-8B2E4D26DB75}" srcOrd="8" destOrd="0" presId="urn:microsoft.com/office/officeart/2018/2/layout/IconCircleList"/>
    <dgm:cxn modelId="{BEE839C8-5358-45F6-BE6B-6EDD1920537B}" type="presParOf" srcId="{20EBD67E-2ADC-4491-8ED4-8B2E4D26DB75}" destId="{4533ADFB-F07E-4962-8E7C-4BC2A7AA1D61}" srcOrd="0" destOrd="0" presId="urn:microsoft.com/office/officeart/2018/2/layout/IconCircleList"/>
    <dgm:cxn modelId="{6BEA05CF-F340-48D2-84B2-FF6C56A38A27}" type="presParOf" srcId="{20EBD67E-2ADC-4491-8ED4-8B2E4D26DB75}" destId="{B86A3A1B-1C59-4FEF-BE51-99D79949EECC}" srcOrd="1" destOrd="0" presId="urn:microsoft.com/office/officeart/2018/2/layout/IconCircleList"/>
    <dgm:cxn modelId="{B7B213C6-AE19-4D31-8C71-A881A56BEC66}" type="presParOf" srcId="{20EBD67E-2ADC-4491-8ED4-8B2E4D26DB75}" destId="{F6450FA8-587C-4B39-B3CD-CC92E6178F2D}" srcOrd="2" destOrd="0" presId="urn:microsoft.com/office/officeart/2018/2/layout/IconCircleList"/>
    <dgm:cxn modelId="{FD643500-F897-4A5F-B356-114E425A8D89}" type="presParOf" srcId="{20EBD67E-2ADC-4491-8ED4-8B2E4D26DB75}" destId="{1B000526-D34B-436B-BD8D-4847E9F66B6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5EAB10-2897-4216-8833-44D1B7A4174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7B18EE-CA5C-40DB-9418-4EE99B6DD6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>
              <a:latin typeface="+mj-lt"/>
            </a:rPr>
            <a:t>Sponsoring van uitstapjes</a:t>
          </a:r>
        </a:p>
      </dgm:t>
    </dgm:pt>
    <dgm:pt modelId="{D4EDAB8E-524F-41B3-B9CD-C38FE0AD7BBA}" type="parTrans" cxnId="{79A3487C-6FDA-4C5A-878C-F5C248294DD8}">
      <dgm:prSet/>
      <dgm:spPr/>
      <dgm:t>
        <a:bodyPr/>
        <a:lstStyle/>
        <a:p>
          <a:endParaRPr lang="en-US"/>
        </a:p>
      </dgm:t>
    </dgm:pt>
    <dgm:pt modelId="{F01F17A1-EA75-42FF-B2F8-B2A72E23ACBD}" type="sibTrans" cxnId="{79A3487C-6FDA-4C5A-878C-F5C248294DD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D97B2BA-1FF7-4360-B55C-786FE3645E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BE" sz="1200" dirty="0">
              <a:latin typeface="+mj-lt"/>
            </a:rPr>
            <a:t>Materiaal en eten kopen voor de schoolactiviteiten</a:t>
          </a:r>
          <a:endParaRPr lang="en-US" sz="1200" dirty="0">
            <a:latin typeface="+mj-lt"/>
          </a:endParaRPr>
        </a:p>
      </dgm:t>
    </dgm:pt>
    <dgm:pt modelId="{489A36BF-EDB6-406A-B32D-D7AAD2B49E20}" type="parTrans" cxnId="{76E244F3-E6BC-4FAF-9B9C-AC8079E98533}">
      <dgm:prSet/>
      <dgm:spPr/>
      <dgm:t>
        <a:bodyPr/>
        <a:lstStyle/>
        <a:p>
          <a:endParaRPr lang="en-US"/>
        </a:p>
      </dgm:t>
    </dgm:pt>
    <dgm:pt modelId="{E4FF65A3-1944-4AB6-9712-BBF384166762}" type="sibTrans" cxnId="{76E244F3-E6BC-4FAF-9B9C-AC8079E985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08F423-E9F7-41BD-BBC3-C02B8145AF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BE" sz="1200" dirty="0">
              <a:latin typeface="+mj-lt"/>
            </a:rPr>
            <a:t>Hulpmiddelen zoals bolderkarren aankopen</a:t>
          </a:r>
          <a:endParaRPr lang="en-US" sz="1200" dirty="0">
            <a:latin typeface="+mj-lt"/>
          </a:endParaRPr>
        </a:p>
      </dgm:t>
    </dgm:pt>
    <dgm:pt modelId="{0F6B4235-D217-4752-9203-856C77DFD943}" type="parTrans" cxnId="{4C821D6A-0AFF-42C7-8DE8-E3B0938E918D}">
      <dgm:prSet/>
      <dgm:spPr/>
      <dgm:t>
        <a:bodyPr/>
        <a:lstStyle/>
        <a:p>
          <a:endParaRPr lang="en-US"/>
        </a:p>
      </dgm:t>
    </dgm:pt>
    <dgm:pt modelId="{AB2D72EB-C5F5-4D38-A746-8DD8F8D3E026}" type="sibTrans" cxnId="{4C821D6A-0AFF-42C7-8DE8-E3B0938E918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9B009BE-BF68-47F9-A06B-5083968DA063}">
      <dgm:prSet custT="1"/>
      <dgm:spPr/>
      <dgm:t>
        <a:bodyPr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/>
              <a:ea typeface="+mn-ea"/>
              <a:cs typeface="+mn-cs"/>
            </a:rPr>
            <a:t>Speelplaatsverfraaiing,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/>
              <a:ea typeface="+mn-ea"/>
              <a:cs typeface="+mn-cs"/>
            </a:rPr>
            <a:t>speeltoestellen herstellen,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/>
              <a:ea typeface="+mn-ea"/>
              <a:cs typeface="+mn-cs"/>
            </a:rPr>
            <a:t>aankopen en speelgoed kopen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 panose="020F0302020204030204"/>
            <a:ea typeface="+mn-ea"/>
            <a:cs typeface="+mn-cs"/>
          </a:endParaRPr>
        </a:p>
      </dgm:t>
    </dgm:pt>
    <dgm:pt modelId="{CAD46BAC-41A6-418C-BCE4-FB1B391239E0}" type="parTrans" cxnId="{EED28BAF-0B55-4889-8756-FCEB4E0197C8}">
      <dgm:prSet/>
      <dgm:spPr/>
      <dgm:t>
        <a:bodyPr/>
        <a:lstStyle/>
        <a:p>
          <a:endParaRPr lang="en-US"/>
        </a:p>
      </dgm:t>
    </dgm:pt>
    <dgm:pt modelId="{4055BA43-E658-4F2C-9CCF-F1481824F509}" type="sibTrans" cxnId="{EED28BAF-0B55-4889-8756-FCEB4E0197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8D4E410-6872-40D4-A6E1-EFB7CFF36A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BE" sz="1200" dirty="0">
              <a:latin typeface="+mj-lt"/>
            </a:rPr>
            <a:t>Investeren in andere activiteiten</a:t>
          </a:r>
          <a:endParaRPr lang="en-US" sz="1200" dirty="0">
            <a:latin typeface="+mj-lt"/>
          </a:endParaRPr>
        </a:p>
      </dgm:t>
    </dgm:pt>
    <dgm:pt modelId="{FD8D19F0-1B62-47D1-B176-BA2AC26EB5B5}" type="parTrans" cxnId="{DE9E00E7-F031-487D-9909-95AAB41BDC59}">
      <dgm:prSet/>
      <dgm:spPr/>
      <dgm:t>
        <a:bodyPr/>
        <a:lstStyle/>
        <a:p>
          <a:endParaRPr lang="en-US"/>
        </a:p>
      </dgm:t>
    </dgm:pt>
    <dgm:pt modelId="{C852EDE8-0C59-4C46-B802-659DB7B876EE}" type="sibTrans" cxnId="{DE9E00E7-F031-487D-9909-95AAB41BDC59}">
      <dgm:prSet/>
      <dgm:spPr/>
      <dgm:t>
        <a:bodyPr/>
        <a:lstStyle/>
        <a:p>
          <a:endParaRPr lang="en-US"/>
        </a:p>
      </dgm:t>
    </dgm:pt>
    <dgm:pt modelId="{F10B72E3-FDFE-48C1-9573-5AE66949940F}" type="pres">
      <dgm:prSet presAssocID="{0E5EAB10-2897-4216-8833-44D1B7A41742}" presName="root" presStyleCnt="0">
        <dgm:presLayoutVars>
          <dgm:dir/>
          <dgm:resizeHandles val="exact"/>
        </dgm:presLayoutVars>
      </dgm:prSet>
      <dgm:spPr/>
    </dgm:pt>
    <dgm:pt modelId="{74CCF85D-2282-47E2-9186-9D2C69DD63A1}" type="pres">
      <dgm:prSet presAssocID="{377B18EE-CA5C-40DB-9418-4EE99B6DD666}" presName="compNode" presStyleCnt="0"/>
      <dgm:spPr/>
    </dgm:pt>
    <dgm:pt modelId="{09337011-6977-4C8B-9FF1-A625930AA67E}" type="pres">
      <dgm:prSet presAssocID="{377B18EE-CA5C-40DB-9418-4EE99B6DD666}" presName="iconRect" presStyleLbl="node1" presStyleIdx="0" presStyleCnt="5" custLinFactNeighborY="-954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042E0212-EF2E-4CF2-9DAB-BB8E243F5977}" type="pres">
      <dgm:prSet presAssocID="{377B18EE-CA5C-40DB-9418-4EE99B6DD666}" presName="spaceRect" presStyleCnt="0"/>
      <dgm:spPr/>
    </dgm:pt>
    <dgm:pt modelId="{478B148F-43C3-4F5E-B933-7B8D3DB57159}" type="pres">
      <dgm:prSet presAssocID="{377B18EE-CA5C-40DB-9418-4EE99B6DD666}" presName="textRect" presStyleLbl="revTx" presStyleIdx="0" presStyleCnt="5" custScaleX="111225">
        <dgm:presLayoutVars>
          <dgm:chMax val="1"/>
          <dgm:chPref val="1"/>
        </dgm:presLayoutVars>
      </dgm:prSet>
      <dgm:spPr/>
    </dgm:pt>
    <dgm:pt modelId="{84F7DA16-82C5-4A6D-A4E9-D8BDF027A555}" type="pres">
      <dgm:prSet presAssocID="{F01F17A1-EA75-42FF-B2F8-B2A72E23ACBD}" presName="sibTrans" presStyleCnt="0"/>
      <dgm:spPr/>
    </dgm:pt>
    <dgm:pt modelId="{851F6BEA-FD8C-41D8-A4C8-CE01E4CDBB1F}" type="pres">
      <dgm:prSet presAssocID="{FD97B2BA-1FF7-4360-B55C-786FE3645EA8}" presName="compNode" presStyleCnt="0"/>
      <dgm:spPr/>
    </dgm:pt>
    <dgm:pt modelId="{D7E357FF-A461-487C-BA67-0D089A64C617}" type="pres">
      <dgm:prSet presAssocID="{FD97B2BA-1FF7-4360-B55C-786FE3645EA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"/>
        </a:ext>
      </dgm:extLst>
    </dgm:pt>
    <dgm:pt modelId="{CD5ABEA1-F8F0-4CF6-8659-C028BE816718}" type="pres">
      <dgm:prSet presAssocID="{FD97B2BA-1FF7-4360-B55C-786FE3645EA8}" presName="spaceRect" presStyleCnt="0"/>
      <dgm:spPr/>
    </dgm:pt>
    <dgm:pt modelId="{9F1603A9-72C3-482B-B0AE-CE1496391539}" type="pres">
      <dgm:prSet presAssocID="{FD97B2BA-1FF7-4360-B55C-786FE3645EA8}" presName="textRect" presStyleLbl="revTx" presStyleIdx="1" presStyleCnt="5" custScaleX="117481">
        <dgm:presLayoutVars>
          <dgm:chMax val="1"/>
          <dgm:chPref val="1"/>
        </dgm:presLayoutVars>
      </dgm:prSet>
      <dgm:spPr/>
    </dgm:pt>
    <dgm:pt modelId="{219EC94E-5C88-4E42-97F7-AA124655D12E}" type="pres">
      <dgm:prSet presAssocID="{E4FF65A3-1944-4AB6-9712-BBF384166762}" presName="sibTrans" presStyleCnt="0"/>
      <dgm:spPr/>
    </dgm:pt>
    <dgm:pt modelId="{F5218861-92EC-42B4-802A-D16835BE640B}" type="pres">
      <dgm:prSet presAssocID="{4308F423-E9F7-41BD-BBC3-C02B8145AFEC}" presName="compNode" presStyleCnt="0"/>
      <dgm:spPr/>
    </dgm:pt>
    <dgm:pt modelId="{3DB9D9FE-C06D-43AC-A4CD-F057A6ADA52F}" type="pres">
      <dgm:prSet presAssocID="{4308F423-E9F7-41BD-BBC3-C02B8145AFE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718BF7CD-D3D5-4CCB-9C45-C956CA788826}" type="pres">
      <dgm:prSet presAssocID="{4308F423-E9F7-41BD-BBC3-C02B8145AFEC}" presName="spaceRect" presStyleCnt="0"/>
      <dgm:spPr/>
    </dgm:pt>
    <dgm:pt modelId="{9493DE68-AC92-4B7F-8843-4CD18BD35BB2}" type="pres">
      <dgm:prSet presAssocID="{4308F423-E9F7-41BD-BBC3-C02B8145AFEC}" presName="textRect" presStyleLbl="revTx" presStyleIdx="2" presStyleCnt="5">
        <dgm:presLayoutVars>
          <dgm:chMax val="1"/>
          <dgm:chPref val="1"/>
        </dgm:presLayoutVars>
      </dgm:prSet>
      <dgm:spPr/>
    </dgm:pt>
    <dgm:pt modelId="{B354EFB7-B98E-44B1-9CB6-1F2576724143}" type="pres">
      <dgm:prSet presAssocID="{AB2D72EB-C5F5-4D38-A746-8DD8F8D3E026}" presName="sibTrans" presStyleCnt="0"/>
      <dgm:spPr/>
    </dgm:pt>
    <dgm:pt modelId="{F9F7BCD7-3289-4E71-87CF-30886374113D}" type="pres">
      <dgm:prSet presAssocID="{69B009BE-BF68-47F9-A06B-5083968DA063}" presName="compNode" presStyleCnt="0"/>
      <dgm:spPr/>
    </dgm:pt>
    <dgm:pt modelId="{E06BFE52-2CFD-43C3-98C3-4EB6B3A23C8E}" type="pres">
      <dgm:prSet presAssocID="{69B009BE-BF68-47F9-A06B-5083968DA06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cket and shovel"/>
        </a:ext>
      </dgm:extLst>
    </dgm:pt>
    <dgm:pt modelId="{3EBE34EA-77D5-4136-8BED-0A9364633CBD}" type="pres">
      <dgm:prSet presAssocID="{69B009BE-BF68-47F9-A06B-5083968DA063}" presName="spaceRect" presStyleCnt="0"/>
      <dgm:spPr/>
    </dgm:pt>
    <dgm:pt modelId="{7D9F9F68-EBC7-408E-91DA-CBDBE66DE865}" type="pres">
      <dgm:prSet presAssocID="{69B009BE-BF68-47F9-A06B-5083968DA063}" presName="textRect" presStyleLbl="revTx" presStyleIdx="3" presStyleCnt="5" custScaleX="130132">
        <dgm:presLayoutVars>
          <dgm:chMax val="1"/>
          <dgm:chPref val="1"/>
        </dgm:presLayoutVars>
      </dgm:prSet>
      <dgm:spPr/>
    </dgm:pt>
    <dgm:pt modelId="{3C4B5F0D-8582-4C85-8173-A968FB053E80}" type="pres">
      <dgm:prSet presAssocID="{4055BA43-E658-4F2C-9CCF-F1481824F509}" presName="sibTrans" presStyleCnt="0"/>
      <dgm:spPr/>
    </dgm:pt>
    <dgm:pt modelId="{0BC38321-899B-4997-A286-3C54192A2A79}" type="pres">
      <dgm:prSet presAssocID="{08D4E410-6872-40D4-A6E1-EFB7CFF36AC9}" presName="compNode" presStyleCnt="0"/>
      <dgm:spPr/>
    </dgm:pt>
    <dgm:pt modelId="{F6C6B019-DA5F-41AA-A36D-5605F8F9B9E4}" type="pres">
      <dgm:prSet presAssocID="{08D4E410-6872-40D4-A6E1-EFB7CFF36AC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A5BD678-C8CF-46DA-B7B5-0948A50B35E8}" type="pres">
      <dgm:prSet presAssocID="{08D4E410-6872-40D4-A6E1-EFB7CFF36AC9}" presName="spaceRect" presStyleCnt="0"/>
      <dgm:spPr/>
    </dgm:pt>
    <dgm:pt modelId="{C2569C60-BCE3-41DD-838C-EE4C711BA60C}" type="pres">
      <dgm:prSet presAssocID="{08D4E410-6872-40D4-A6E1-EFB7CFF36AC9}" presName="textRect" presStyleLbl="revTx" presStyleIdx="4" presStyleCnt="5" custScaleX="121241">
        <dgm:presLayoutVars>
          <dgm:chMax val="1"/>
          <dgm:chPref val="1"/>
        </dgm:presLayoutVars>
      </dgm:prSet>
      <dgm:spPr/>
    </dgm:pt>
  </dgm:ptLst>
  <dgm:cxnLst>
    <dgm:cxn modelId="{0F05E82C-A8F5-4C13-8F47-F0404850B5A7}" type="presOf" srcId="{FD97B2BA-1FF7-4360-B55C-786FE3645EA8}" destId="{9F1603A9-72C3-482B-B0AE-CE1496391539}" srcOrd="0" destOrd="0" presId="urn:microsoft.com/office/officeart/2018/2/layout/IconLabelList"/>
    <dgm:cxn modelId="{4C821D6A-0AFF-42C7-8DE8-E3B0938E918D}" srcId="{0E5EAB10-2897-4216-8833-44D1B7A41742}" destId="{4308F423-E9F7-41BD-BBC3-C02B8145AFEC}" srcOrd="2" destOrd="0" parTransId="{0F6B4235-D217-4752-9203-856C77DFD943}" sibTransId="{AB2D72EB-C5F5-4D38-A746-8DD8F8D3E026}"/>
    <dgm:cxn modelId="{C634446F-830B-477D-A486-F1A92A5C8CB2}" type="presOf" srcId="{377B18EE-CA5C-40DB-9418-4EE99B6DD666}" destId="{478B148F-43C3-4F5E-B933-7B8D3DB57159}" srcOrd="0" destOrd="0" presId="urn:microsoft.com/office/officeart/2018/2/layout/IconLabelList"/>
    <dgm:cxn modelId="{79A3487C-6FDA-4C5A-878C-F5C248294DD8}" srcId="{0E5EAB10-2897-4216-8833-44D1B7A41742}" destId="{377B18EE-CA5C-40DB-9418-4EE99B6DD666}" srcOrd="0" destOrd="0" parTransId="{D4EDAB8E-524F-41B3-B9CD-C38FE0AD7BBA}" sibTransId="{F01F17A1-EA75-42FF-B2F8-B2A72E23ACBD}"/>
    <dgm:cxn modelId="{F21A8986-21BD-481D-8982-E675A941315D}" type="presOf" srcId="{08D4E410-6872-40D4-A6E1-EFB7CFF36AC9}" destId="{C2569C60-BCE3-41DD-838C-EE4C711BA60C}" srcOrd="0" destOrd="0" presId="urn:microsoft.com/office/officeart/2018/2/layout/IconLabelList"/>
    <dgm:cxn modelId="{9B0BBE8E-87E9-40CC-80C9-A87FFF858F09}" type="presOf" srcId="{4308F423-E9F7-41BD-BBC3-C02B8145AFEC}" destId="{9493DE68-AC92-4B7F-8843-4CD18BD35BB2}" srcOrd="0" destOrd="0" presId="urn:microsoft.com/office/officeart/2018/2/layout/IconLabelList"/>
    <dgm:cxn modelId="{F86DB397-565C-4758-9B45-90D065D2B36E}" type="presOf" srcId="{0E5EAB10-2897-4216-8833-44D1B7A41742}" destId="{F10B72E3-FDFE-48C1-9573-5AE66949940F}" srcOrd="0" destOrd="0" presId="urn:microsoft.com/office/officeart/2018/2/layout/IconLabelList"/>
    <dgm:cxn modelId="{EED28BAF-0B55-4889-8756-FCEB4E0197C8}" srcId="{0E5EAB10-2897-4216-8833-44D1B7A41742}" destId="{69B009BE-BF68-47F9-A06B-5083968DA063}" srcOrd="3" destOrd="0" parTransId="{CAD46BAC-41A6-418C-BCE4-FB1B391239E0}" sibTransId="{4055BA43-E658-4F2C-9CCF-F1481824F509}"/>
    <dgm:cxn modelId="{FF29AFCA-2EAA-480F-81FC-D9E87328D858}" type="presOf" srcId="{69B009BE-BF68-47F9-A06B-5083968DA063}" destId="{7D9F9F68-EBC7-408E-91DA-CBDBE66DE865}" srcOrd="0" destOrd="0" presId="urn:microsoft.com/office/officeart/2018/2/layout/IconLabelList"/>
    <dgm:cxn modelId="{DE9E00E7-F031-487D-9909-95AAB41BDC59}" srcId="{0E5EAB10-2897-4216-8833-44D1B7A41742}" destId="{08D4E410-6872-40D4-A6E1-EFB7CFF36AC9}" srcOrd="4" destOrd="0" parTransId="{FD8D19F0-1B62-47D1-B176-BA2AC26EB5B5}" sibTransId="{C852EDE8-0C59-4C46-B802-659DB7B876EE}"/>
    <dgm:cxn modelId="{76E244F3-E6BC-4FAF-9B9C-AC8079E98533}" srcId="{0E5EAB10-2897-4216-8833-44D1B7A41742}" destId="{FD97B2BA-1FF7-4360-B55C-786FE3645EA8}" srcOrd="1" destOrd="0" parTransId="{489A36BF-EDB6-406A-B32D-D7AAD2B49E20}" sibTransId="{E4FF65A3-1944-4AB6-9712-BBF384166762}"/>
    <dgm:cxn modelId="{CB361B75-39E0-4CC6-8CE0-F91865520879}" type="presParOf" srcId="{F10B72E3-FDFE-48C1-9573-5AE66949940F}" destId="{74CCF85D-2282-47E2-9186-9D2C69DD63A1}" srcOrd="0" destOrd="0" presId="urn:microsoft.com/office/officeart/2018/2/layout/IconLabelList"/>
    <dgm:cxn modelId="{2AA6003E-A5E0-455C-901B-2D6028485B45}" type="presParOf" srcId="{74CCF85D-2282-47E2-9186-9D2C69DD63A1}" destId="{09337011-6977-4C8B-9FF1-A625930AA67E}" srcOrd="0" destOrd="0" presId="urn:microsoft.com/office/officeart/2018/2/layout/IconLabelList"/>
    <dgm:cxn modelId="{71CA3E83-6A60-46F4-8855-78148DB1F1E1}" type="presParOf" srcId="{74CCF85D-2282-47E2-9186-9D2C69DD63A1}" destId="{042E0212-EF2E-4CF2-9DAB-BB8E243F5977}" srcOrd="1" destOrd="0" presId="urn:microsoft.com/office/officeart/2018/2/layout/IconLabelList"/>
    <dgm:cxn modelId="{B98E4F1A-2F27-439B-B2AB-366B3E4F19E0}" type="presParOf" srcId="{74CCF85D-2282-47E2-9186-9D2C69DD63A1}" destId="{478B148F-43C3-4F5E-B933-7B8D3DB57159}" srcOrd="2" destOrd="0" presId="urn:microsoft.com/office/officeart/2018/2/layout/IconLabelList"/>
    <dgm:cxn modelId="{8E861E66-DA7D-4B04-A964-A3B2043DF399}" type="presParOf" srcId="{F10B72E3-FDFE-48C1-9573-5AE66949940F}" destId="{84F7DA16-82C5-4A6D-A4E9-D8BDF027A555}" srcOrd="1" destOrd="0" presId="urn:microsoft.com/office/officeart/2018/2/layout/IconLabelList"/>
    <dgm:cxn modelId="{692ACA07-DB45-4256-925E-53E6A749CD95}" type="presParOf" srcId="{F10B72E3-FDFE-48C1-9573-5AE66949940F}" destId="{851F6BEA-FD8C-41D8-A4C8-CE01E4CDBB1F}" srcOrd="2" destOrd="0" presId="urn:microsoft.com/office/officeart/2018/2/layout/IconLabelList"/>
    <dgm:cxn modelId="{1F69F966-7B1E-44A2-8B53-82CB42BBE0A1}" type="presParOf" srcId="{851F6BEA-FD8C-41D8-A4C8-CE01E4CDBB1F}" destId="{D7E357FF-A461-487C-BA67-0D089A64C617}" srcOrd="0" destOrd="0" presId="urn:microsoft.com/office/officeart/2018/2/layout/IconLabelList"/>
    <dgm:cxn modelId="{6D9B55BA-2901-4DF2-ABA6-0978FD521CA8}" type="presParOf" srcId="{851F6BEA-FD8C-41D8-A4C8-CE01E4CDBB1F}" destId="{CD5ABEA1-F8F0-4CF6-8659-C028BE816718}" srcOrd="1" destOrd="0" presId="urn:microsoft.com/office/officeart/2018/2/layout/IconLabelList"/>
    <dgm:cxn modelId="{32B4E1C9-F6DB-4B83-855F-2CF25D57BC6F}" type="presParOf" srcId="{851F6BEA-FD8C-41D8-A4C8-CE01E4CDBB1F}" destId="{9F1603A9-72C3-482B-B0AE-CE1496391539}" srcOrd="2" destOrd="0" presId="urn:microsoft.com/office/officeart/2018/2/layout/IconLabelList"/>
    <dgm:cxn modelId="{D17AC9C9-C4BB-4AA5-A4A0-4C62C379AFFB}" type="presParOf" srcId="{F10B72E3-FDFE-48C1-9573-5AE66949940F}" destId="{219EC94E-5C88-4E42-97F7-AA124655D12E}" srcOrd="3" destOrd="0" presId="urn:microsoft.com/office/officeart/2018/2/layout/IconLabelList"/>
    <dgm:cxn modelId="{A042BB01-40E0-4EC8-902D-3C3FFF6B1629}" type="presParOf" srcId="{F10B72E3-FDFE-48C1-9573-5AE66949940F}" destId="{F5218861-92EC-42B4-802A-D16835BE640B}" srcOrd="4" destOrd="0" presId="urn:microsoft.com/office/officeart/2018/2/layout/IconLabelList"/>
    <dgm:cxn modelId="{48350555-903F-46A3-A792-B3891F9C25BA}" type="presParOf" srcId="{F5218861-92EC-42B4-802A-D16835BE640B}" destId="{3DB9D9FE-C06D-43AC-A4CD-F057A6ADA52F}" srcOrd="0" destOrd="0" presId="urn:microsoft.com/office/officeart/2018/2/layout/IconLabelList"/>
    <dgm:cxn modelId="{3C2AF4EE-BD6A-4DBF-98B0-5FE838E2CB58}" type="presParOf" srcId="{F5218861-92EC-42B4-802A-D16835BE640B}" destId="{718BF7CD-D3D5-4CCB-9C45-C956CA788826}" srcOrd="1" destOrd="0" presId="urn:microsoft.com/office/officeart/2018/2/layout/IconLabelList"/>
    <dgm:cxn modelId="{8F9B33C2-A30F-431A-A38A-13F4F20AD581}" type="presParOf" srcId="{F5218861-92EC-42B4-802A-D16835BE640B}" destId="{9493DE68-AC92-4B7F-8843-4CD18BD35BB2}" srcOrd="2" destOrd="0" presId="urn:microsoft.com/office/officeart/2018/2/layout/IconLabelList"/>
    <dgm:cxn modelId="{9A9D7B7C-34D2-4B53-A573-73D07FB30048}" type="presParOf" srcId="{F10B72E3-FDFE-48C1-9573-5AE66949940F}" destId="{B354EFB7-B98E-44B1-9CB6-1F2576724143}" srcOrd="5" destOrd="0" presId="urn:microsoft.com/office/officeart/2018/2/layout/IconLabelList"/>
    <dgm:cxn modelId="{8A429E68-6803-4FAE-B900-2F6B5F0AE99B}" type="presParOf" srcId="{F10B72E3-FDFE-48C1-9573-5AE66949940F}" destId="{F9F7BCD7-3289-4E71-87CF-30886374113D}" srcOrd="6" destOrd="0" presId="urn:microsoft.com/office/officeart/2018/2/layout/IconLabelList"/>
    <dgm:cxn modelId="{D2E0C345-1E77-4917-AE60-2238F590E880}" type="presParOf" srcId="{F9F7BCD7-3289-4E71-87CF-30886374113D}" destId="{E06BFE52-2CFD-43C3-98C3-4EB6B3A23C8E}" srcOrd="0" destOrd="0" presId="urn:microsoft.com/office/officeart/2018/2/layout/IconLabelList"/>
    <dgm:cxn modelId="{DA0188B8-8EB4-4BCA-ABDB-7EA33AC91D32}" type="presParOf" srcId="{F9F7BCD7-3289-4E71-87CF-30886374113D}" destId="{3EBE34EA-77D5-4136-8BED-0A9364633CBD}" srcOrd="1" destOrd="0" presId="urn:microsoft.com/office/officeart/2018/2/layout/IconLabelList"/>
    <dgm:cxn modelId="{3045CDAD-B1BE-4701-9DE1-ADB84A996727}" type="presParOf" srcId="{F9F7BCD7-3289-4E71-87CF-30886374113D}" destId="{7D9F9F68-EBC7-408E-91DA-CBDBE66DE865}" srcOrd="2" destOrd="0" presId="urn:microsoft.com/office/officeart/2018/2/layout/IconLabelList"/>
    <dgm:cxn modelId="{CFFB9B6C-DC46-4781-91FD-9BD6BF216466}" type="presParOf" srcId="{F10B72E3-FDFE-48C1-9573-5AE66949940F}" destId="{3C4B5F0D-8582-4C85-8173-A968FB053E80}" srcOrd="7" destOrd="0" presId="urn:microsoft.com/office/officeart/2018/2/layout/IconLabelList"/>
    <dgm:cxn modelId="{F7608E31-18AB-4777-983C-0CBD41299E8A}" type="presParOf" srcId="{F10B72E3-FDFE-48C1-9573-5AE66949940F}" destId="{0BC38321-899B-4997-A286-3C54192A2A79}" srcOrd="8" destOrd="0" presId="urn:microsoft.com/office/officeart/2018/2/layout/IconLabelList"/>
    <dgm:cxn modelId="{1E4E3F76-37EC-4CE2-A60B-566946EBEA5E}" type="presParOf" srcId="{0BC38321-899B-4997-A286-3C54192A2A79}" destId="{F6C6B019-DA5F-41AA-A36D-5605F8F9B9E4}" srcOrd="0" destOrd="0" presId="urn:microsoft.com/office/officeart/2018/2/layout/IconLabelList"/>
    <dgm:cxn modelId="{386528D9-85B7-4412-B278-26A7893AEA77}" type="presParOf" srcId="{0BC38321-899B-4997-A286-3C54192A2A79}" destId="{1A5BD678-C8CF-46DA-B7B5-0948A50B35E8}" srcOrd="1" destOrd="0" presId="urn:microsoft.com/office/officeart/2018/2/layout/IconLabelList"/>
    <dgm:cxn modelId="{C9BDEDD3-A319-4FAF-ACB1-B32B202D05C9}" type="presParOf" srcId="{0BC38321-899B-4997-A286-3C54192A2A79}" destId="{C2569C60-BCE3-41DD-838C-EE4C711BA60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8CAE6-9302-4DF5-942E-1F665130C7E4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1EB8C-5106-42E9-99A4-D1200D309B26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82299-CA8C-47B1-8A0D-F07D2C2C95C1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>
              <a:latin typeface="+mj-lt"/>
            </a:rPr>
            <a:t>Wij zijn gemotiveerde ouders, die een handje willen toesteken in de school</a:t>
          </a:r>
          <a:endParaRPr lang="en-US" sz="1400" kern="1200" dirty="0">
            <a:latin typeface="+mj-lt"/>
          </a:endParaRPr>
        </a:p>
      </dsp:txBody>
      <dsp:txXfrm>
        <a:off x="1172126" y="908559"/>
        <a:ext cx="2114937" cy="897246"/>
      </dsp:txXfrm>
    </dsp:sp>
    <dsp:sp modelId="{F877DAC7-2479-40E3-A342-918E34653C9D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D26F11-B500-4CE5-8CC8-7A642904BC52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19BA7-21EC-4213-82CF-549BB39C217B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+/- 5x per schooljaar vergaderen om komende activiteiten te bespreken</a:t>
          </a:r>
        </a:p>
      </dsp:txBody>
      <dsp:txXfrm>
        <a:off x="4745088" y="908559"/>
        <a:ext cx="2114937" cy="897246"/>
      </dsp:txXfrm>
    </dsp:sp>
    <dsp:sp modelId="{D9B02596-24B9-44B2-9525-9A3C771C5A39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C3B7B-F22B-432D-9A12-ADAC1A6FA530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66225-6E88-446A-9215-BB3C58E621AA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Nodige sponsoring organiseren</a:t>
          </a:r>
        </a:p>
      </dsp:txBody>
      <dsp:txXfrm>
        <a:off x="8318049" y="908559"/>
        <a:ext cx="2114937" cy="897246"/>
      </dsp:txXfrm>
    </dsp:sp>
    <dsp:sp modelId="{09211BB9-17BB-4CF0-8383-69F0A131CF0A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D3D1C-0B59-4CAA-AF25-CE9556034309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8225C-8CA5-4309-A44B-8FEF70FE6AC1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Helpen bij verschillende activiteiten van de school</a:t>
          </a:r>
        </a:p>
      </dsp:txBody>
      <dsp:txXfrm>
        <a:off x="1172126" y="2545532"/>
        <a:ext cx="2114937" cy="897246"/>
      </dsp:txXfrm>
    </dsp:sp>
    <dsp:sp modelId="{4533ADFB-F07E-4962-8E7C-4BC2A7AA1D61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A3A1B-1C59-4FEF-BE51-99D79949EECC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00526-D34B-436B-BD8D-4847E9F66B6B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Acties organiseren om geld in te zamelen</a:t>
          </a:r>
        </a:p>
      </dsp:txBody>
      <dsp:txXfrm>
        <a:off x="4745088" y="2545532"/>
        <a:ext cx="2114937" cy="8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37011-6977-4C8B-9FF1-A625930AA67E}">
      <dsp:nvSpPr>
        <dsp:cNvPr id="0" name=""/>
        <dsp:cNvSpPr/>
      </dsp:nvSpPr>
      <dsp:spPr>
        <a:xfrm>
          <a:off x="569110" y="1236599"/>
          <a:ext cx="767285" cy="7672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B148F-43C3-4F5E-B933-7B8D3DB57159}">
      <dsp:nvSpPr>
        <dsp:cNvPr id="0" name=""/>
        <dsp:cNvSpPr/>
      </dsp:nvSpPr>
      <dsp:spPr>
        <a:xfrm>
          <a:off x="4516" y="2338179"/>
          <a:ext cx="1896473" cy="703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j-lt"/>
            </a:rPr>
            <a:t>Sponsoring van uitstapjes</a:t>
          </a:r>
        </a:p>
      </dsp:txBody>
      <dsp:txXfrm>
        <a:off x="4516" y="2338179"/>
        <a:ext cx="1896473" cy="703344"/>
      </dsp:txXfrm>
    </dsp:sp>
    <dsp:sp modelId="{D7E357FF-A461-487C-BA67-0D089A64C617}">
      <dsp:nvSpPr>
        <dsp:cNvPr id="0" name=""/>
        <dsp:cNvSpPr/>
      </dsp:nvSpPr>
      <dsp:spPr>
        <a:xfrm>
          <a:off x="2817307" y="1309813"/>
          <a:ext cx="767285" cy="7672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603A9-72C3-482B-B0AE-CE1496391539}">
      <dsp:nvSpPr>
        <dsp:cNvPr id="0" name=""/>
        <dsp:cNvSpPr/>
      </dsp:nvSpPr>
      <dsp:spPr>
        <a:xfrm>
          <a:off x="2199378" y="2338179"/>
          <a:ext cx="2003142" cy="703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>
              <a:latin typeface="+mj-lt"/>
            </a:rPr>
            <a:t>Materiaal en eten kopen voor de schoolactiviteiten</a:t>
          </a:r>
          <a:endParaRPr lang="en-US" sz="1200" kern="1200" dirty="0">
            <a:latin typeface="+mj-lt"/>
          </a:endParaRPr>
        </a:p>
      </dsp:txBody>
      <dsp:txXfrm>
        <a:off x="2199378" y="2338179"/>
        <a:ext cx="2003142" cy="703344"/>
      </dsp:txXfrm>
    </dsp:sp>
    <dsp:sp modelId="{3DB9D9FE-C06D-43AC-A4CD-F057A6ADA52F}">
      <dsp:nvSpPr>
        <dsp:cNvPr id="0" name=""/>
        <dsp:cNvSpPr/>
      </dsp:nvSpPr>
      <dsp:spPr>
        <a:xfrm>
          <a:off x="4969806" y="1309813"/>
          <a:ext cx="767285" cy="7672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3DE68-AC92-4B7F-8843-4CD18BD35BB2}">
      <dsp:nvSpPr>
        <dsp:cNvPr id="0" name=""/>
        <dsp:cNvSpPr/>
      </dsp:nvSpPr>
      <dsp:spPr>
        <a:xfrm>
          <a:off x="4500909" y="2338179"/>
          <a:ext cx="1705078" cy="703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>
              <a:latin typeface="+mj-lt"/>
            </a:rPr>
            <a:t>Hulpmiddelen zoals bolderkarren aankopen</a:t>
          </a:r>
          <a:endParaRPr lang="en-US" sz="1200" kern="1200" dirty="0">
            <a:latin typeface="+mj-lt"/>
          </a:endParaRPr>
        </a:p>
      </dsp:txBody>
      <dsp:txXfrm>
        <a:off x="4500909" y="2338179"/>
        <a:ext cx="1705078" cy="703344"/>
      </dsp:txXfrm>
    </dsp:sp>
    <dsp:sp modelId="{E06BFE52-2CFD-43C3-98C3-4EB6B3A23C8E}">
      <dsp:nvSpPr>
        <dsp:cNvPr id="0" name=""/>
        <dsp:cNvSpPr/>
      </dsp:nvSpPr>
      <dsp:spPr>
        <a:xfrm>
          <a:off x="7230160" y="1309813"/>
          <a:ext cx="767285" cy="7672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F9F68-EBC7-408E-91DA-CBDBE66DE865}">
      <dsp:nvSpPr>
        <dsp:cNvPr id="0" name=""/>
        <dsp:cNvSpPr/>
      </dsp:nvSpPr>
      <dsp:spPr>
        <a:xfrm>
          <a:off x="6504376" y="2338179"/>
          <a:ext cx="2218852" cy="703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/>
              <a:ea typeface="+mn-ea"/>
              <a:cs typeface="+mn-cs"/>
            </a:rPr>
            <a:t>Speelplaatsverfraaiing,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/>
              <a:ea typeface="+mn-ea"/>
              <a:cs typeface="+mn-cs"/>
            </a:rPr>
            <a:t>speeltoestellen herstellen,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/>
              <a:ea typeface="+mn-ea"/>
              <a:cs typeface="+mn-cs"/>
            </a:rPr>
            <a:t>aankopen en speelgoed kopen</a:t>
          </a:r>
          <a:endParaRPr lang="en-US" sz="1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6504376" y="2338179"/>
        <a:ext cx="2218852" cy="703344"/>
      </dsp:txXfrm>
    </dsp:sp>
    <dsp:sp modelId="{F6C6B019-DA5F-41AA-A36D-5605F8F9B9E4}">
      <dsp:nvSpPr>
        <dsp:cNvPr id="0" name=""/>
        <dsp:cNvSpPr/>
      </dsp:nvSpPr>
      <dsp:spPr>
        <a:xfrm>
          <a:off x="9671601" y="1309813"/>
          <a:ext cx="767285" cy="7672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69C60-BCE3-41DD-838C-EE4C711BA60C}">
      <dsp:nvSpPr>
        <dsp:cNvPr id="0" name=""/>
        <dsp:cNvSpPr/>
      </dsp:nvSpPr>
      <dsp:spPr>
        <a:xfrm>
          <a:off x="9021617" y="2338179"/>
          <a:ext cx="2067253" cy="703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 dirty="0">
              <a:latin typeface="+mj-lt"/>
            </a:rPr>
            <a:t>Investeren in andere activiteiten</a:t>
          </a:r>
          <a:endParaRPr lang="en-US" sz="1200" kern="1200" dirty="0">
            <a:latin typeface="+mj-lt"/>
          </a:endParaRPr>
        </a:p>
      </dsp:txBody>
      <dsp:txXfrm>
        <a:off x="9021617" y="2338179"/>
        <a:ext cx="2067253" cy="703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CCED8-508C-4A3A-9922-254B36D26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DA91A-81DB-4200-A80B-4720056E4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073D9-76BA-4F34-86D4-6A710194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C8FA0-AEC8-409F-8999-C47D3F60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20B35-ABD2-472C-B03D-9FD1AB30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973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73E28-AF19-4066-80E7-9955BDBC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6B6D2-95DA-4560-906A-48953B78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0960-63B7-422A-9805-82538DF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E84C-1F01-43DB-9C8D-B6852D1D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4DDD8-CEAD-47F6-B0D0-92F7CBA9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449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9399E-D8D7-484D-8BBD-0B1C42A4D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361F6-CC99-42EE-B9BC-857EC1DE6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144C8-3F38-4C17-A9AC-093BC85E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4356A-E557-4DD2-AC9F-42AE5602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D995-79D7-482A-A096-0A5E1FA5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084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A614-D342-42D0-907F-18A6F7E36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EEE0-A6AF-4921-93C7-E3A2B79C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BEEE7-078B-4A2F-9836-C28ECA4B9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CCAD-A2F9-4121-9C7C-7AF65076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69BF1-729C-44B7-A776-022ADBEB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259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4D33E-15E2-45AF-AB4D-6BBE50D5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BE2B4-BDB1-4AA6-9532-F4E9AF79A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5087-EEC7-442D-8F24-9FE19A5E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4137-69CB-4564-AAA6-EC6FB139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636EA-97AD-4A68-834F-A8403883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181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A286-1D29-4945-9970-A900D6C7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6A73A-BA5D-4635-8203-9C28D35D2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7DB57-2EE2-4CAA-B8D0-BDC972290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16C5E-44B2-4E2E-A469-E436B375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58FC-17A0-469E-AB8C-00F20D7A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0C2A4-AA52-43FF-8D03-5987CAC8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566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F8BE-7EAB-4EFD-BC19-2B1D373F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5E461-227E-4C13-8AA4-AC1A7BC2E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F12B5-709D-441E-BE97-B4EDBF9E7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028F2-1B33-45B6-9850-BED6DBD86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35E25-16EC-48D2-9F6F-54CBDCEE4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AAB16-8805-429C-8AD9-29C60896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9A30B-CE59-47B1-A749-486A5BAB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15C80-7915-4694-83D4-B49A6A8C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693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8762-68F7-4434-AD1A-341D78DD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19B19-C868-4BE1-99E2-6B89EABA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996E3-BE68-4A8F-92A6-0FC9DB16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33252-3619-4311-BF0F-043E3131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055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C9E6D-0FAE-4BE4-8D69-FF7913F4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B749-3DCB-42B0-955D-AE673CF4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5ABB5-D894-4AEA-B7D4-2ECE2296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53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05225-1A6A-4F14-815E-9538AFA4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B662B-98AE-4415-8ED9-217E0EDE7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D9F0F-E242-409E-80F7-040FF828D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9C2D8-0036-4927-97DD-50EDD683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9F53D-6C68-4277-A2C3-944AA247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155C1-03C0-4D28-AD95-B9644D8A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078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5833-CC9D-4D67-BB81-186D8D41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4646C-DD27-436A-A6F2-310FDEB1A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D244D-89DB-443A-A5E7-BAEB3416F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B0C73-E189-402F-8695-4912AE14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DDFC5-B35B-4F7B-B297-53A3BF55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C9D1E-F495-4B21-AC7A-0A712EDA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776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9E1E2-A819-427C-9775-063DC5C3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F9218-EA75-4EF3-B8D7-915965F77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472A2-CE4B-4CC1-A0EB-4AF343FB7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8F3C1-09DE-4628-B23B-D437DFD1E431}" type="datetimeFigureOut">
              <a:rPr lang="nl-BE" smtClean="0"/>
              <a:t>5/11/2024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D7EE-BE3C-4ACB-9242-5505DC71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91B7F-A883-48FC-8E50-7BE6505FF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CA2CC-DA1C-446B-BA7A-10196E1551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569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ouderraad@vks-bosvriendje.b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1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8694-F9C6-40F8-96F0-E62A5357D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628" y="3654984"/>
            <a:ext cx="6805117" cy="1922251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/>
              <a:t>Info Ouderraad </a:t>
            </a:r>
            <a:br>
              <a:rPr lang="en-US" sz="4400" dirty="0"/>
            </a:br>
            <a:r>
              <a:rPr lang="en-US" sz="4400" dirty="0"/>
              <a:t>‘t Bosvriendje</a:t>
            </a:r>
            <a:br>
              <a:rPr lang="en-US" sz="4400" dirty="0"/>
            </a:br>
            <a:r>
              <a:rPr lang="en-US" sz="4400" b="1" dirty="0"/>
              <a:t>2024 - 2025</a:t>
            </a:r>
            <a:endParaRPr lang="nl-BE" sz="4400" b="1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C526D66-3621-4347-B1EF-342CBF4D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3466"/>
            <a:ext cx="5393770" cy="6374535"/>
          </a:xfrm>
          <a:custGeom>
            <a:avLst/>
            <a:gdLst>
              <a:gd name="connsiteX0" fmla="*/ 2047752 w 5393770"/>
              <a:gd name="connsiteY0" fmla="*/ 0 h 6374535"/>
              <a:gd name="connsiteX1" fmla="*/ 5393770 w 5393770"/>
              <a:gd name="connsiteY1" fmla="*/ 3346018 h 6374535"/>
              <a:gd name="connsiteX2" fmla="*/ 3642663 w 5393770"/>
              <a:gd name="connsiteY2" fmla="*/ 6288190 h 6374535"/>
              <a:gd name="connsiteX3" fmla="*/ 3463422 w 5393770"/>
              <a:gd name="connsiteY3" fmla="*/ 6374535 h 6374535"/>
              <a:gd name="connsiteX4" fmla="*/ 624279 w 5393770"/>
              <a:gd name="connsiteY4" fmla="*/ 6374535 h 6374535"/>
              <a:gd name="connsiteX5" fmla="*/ 382249 w 5393770"/>
              <a:gd name="connsiteY5" fmla="*/ 6248727 h 6374535"/>
              <a:gd name="connsiteX6" fmla="*/ 143729 w 5393770"/>
              <a:gd name="connsiteY6" fmla="*/ 6097845 h 6374535"/>
              <a:gd name="connsiteX7" fmla="*/ 0 w 5393770"/>
              <a:gd name="connsiteY7" fmla="*/ 5989017 h 6374535"/>
              <a:gd name="connsiteX8" fmla="*/ 0 w 5393770"/>
              <a:gd name="connsiteY8" fmla="*/ 703020 h 6374535"/>
              <a:gd name="connsiteX9" fmla="*/ 143728 w 5393770"/>
              <a:gd name="connsiteY9" fmla="*/ 594191 h 6374535"/>
              <a:gd name="connsiteX10" fmla="*/ 2047752 w 5393770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3770" h="6374535">
                <a:moveTo>
                  <a:pt x="2047752" y="0"/>
                </a:moveTo>
                <a:cubicBezTo>
                  <a:pt x="3895707" y="0"/>
                  <a:pt x="5393770" y="1498063"/>
                  <a:pt x="5393770" y="3346018"/>
                </a:cubicBezTo>
                <a:cubicBezTo>
                  <a:pt x="5393770" y="4616487"/>
                  <a:pt x="4685701" y="5721578"/>
                  <a:pt x="3642663" y="6288190"/>
                </a:cubicBezTo>
                <a:lnTo>
                  <a:pt x="3463422" y="6374535"/>
                </a:lnTo>
                <a:lnTo>
                  <a:pt x="624279" y="6374535"/>
                </a:lnTo>
                <a:lnTo>
                  <a:pt x="382249" y="6248727"/>
                </a:lnTo>
                <a:cubicBezTo>
                  <a:pt x="300507" y="6201724"/>
                  <a:pt x="220937" y="6151368"/>
                  <a:pt x="143729" y="6097845"/>
                </a:cubicBezTo>
                <a:lnTo>
                  <a:pt x="0" y="5989017"/>
                </a:lnTo>
                <a:lnTo>
                  <a:pt x="0" y="703020"/>
                </a:lnTo>
                <a:lnTo>
                  <a:pt x="143728" y="594191"/>
                </a:lnTo>
                <a:cubicBezTo>
                  <a:pt x="684187" y="219535"/>
                  <a:pt x="1340332" y="0"/>
                  <a:pt x="204775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193166D-DDF1-4F9A-A786-A7AEF537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7373"/>
            <a:ext cx="5229863" cy="6210629"/>
          </a:xfrm>
          <a:custGeom>
            <a:avLst/>
            <a:gdLst>
              <a:gd name="connsiteX0" fmla="*/ 2047751 w 5229863"/>
              <a:gd name="connsiteY0" fmla="*/ 0 h 6210629"/>
              <a:gd name="connsiteX1" fmla="*/ 5229863 w 5229863"/>
              <a:gd name="connsiteY1" fmla="*/ 3182112 h 6210629"/>
              <a:gd name="connsiteX2" fmla="*/ 3286373 w 5229863"/>
              <a:gd name="connsiteY2" fmla="*/ 6114158 h 6210629"/>
              <a:gd name="connsiteX3" fmla="*/ 3022794 w 5229863"/>
              <a:gd name="connsiteY3" fmla="*/ 6210629 h 6210629"/>
              <a:gd name="connsiteX4" fmla="*/ 1077939 w 5229863"/>
              <a:gd name="connsiteY4" fmla="*/ 6210629 h 6210629"/>
              <a:gd name="connsiteX5" fmla="*/ 953634 w 5229863"/>
              <a:gd name="connsiteY5" fmla="*/ 6171135 h 6210629"/>
              <a:gd name="connsiteX6" fmla="*/ 23632 w 5229863"/>
              <a:gd name="connsiteY6" fmla="*/ 5637585 h 6210629"/>
              <a:gd name="connsiteX7" fmla="*/ 0 w 5229863"/>
              <a:gd name="connsiteY7" fmla="*/ 5616107 h 6210629"/>
              <a:gd name="connsiteX8" fmla="*/ 0 w 5229863"/>
              <a:gd name="connsiteY8" fmla="*/ 748118 h 6210629"/>
              <a:gd name="connsiteX9" fmla="*/ 23632 w 5229863"/>
              <a:gd name="connsiteY9" fmla="*/ 726640 h 6210629"/>
              <a:gd name="connsiteX10" fmla="*/ 2047751 w 5229863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9863" h="6210629">
                <a:moveTo>
                  <a:pt x="2047751" y="0"/>
                </a:moveTo>
                <a:cubicBezTo>
                  <a:pt x="3805183" y="0"/>
                  <a:pt x="5229863" y="1424680"/>
                  <a:pt x="5229863" y="3182112"/>
                </a:cubicBezTo>
                <a:cubicBezTo>
                  <a:pt x="5229863" y="4500186"/>
                  <a:pt x="4428481" y="5631087"/>
                  <a:pt x="3286373" y="6114158"/>
                </a:cubicBezTo>
                <a:lnTo>
                  <a:pt x="3022794" y="6210629"/>
                </a:lnTo>
                <a:lnTo>
                  <a:pt x="1077939" y="6210629"/>
                </a:lnTo>
                <a:lnTo>
                  <a:pt x="953634" y="6171135"/>
                </a:lnTo>
                <a:cubicBezTo>
                  <a:pt x="612471" y="6046219"/>
                  <a:pt x="298661" y="5864559"/>
                  <a:pt x="23632" y="5637585"/>
                </a:cubicBezTo>
                <a:lnTo>
                  <a:pt x="0" y="5616107"/>
                </a:lnTo>
                <a:lnTo>
                  <a:pt x="0" y="748118"/>
                </a:lnTo>
                <a:lnTo>
                  <a:pt x="23632" y="726640"/>
                </a:lnTo>
                <a:cubicBezTo>
                  <a:pt x="573689" y="272693"/>
                  <a:pt x="1278875" y="0"/>
                  <a:pt x="20477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4EE7214-AC05-465E-A501-65AA04EF5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8355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fbeelding 3">
            <a:extLst>
              <a:ext uri="{FF2B5EF4-FFF2-40B4-BE49-F238E27FC236}">
                <a16:creationId xmlns:a16="http://schemas.microsoft.com/office/drawing/2014/main" id="{9795154A-C614-4BAA-9B3B-F6751F386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65" y="110681"/>
            <a:ext cx="1940371" cy="1828801"/>
          </a:xfrm>
          <a:prstGeom prst="rect">
            <a:avLst/>
          </a:prstGeom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699E8E61-5B63-46E9-9838-8068F9B45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26" y="2027146"/>
            <a:ext cx="3722836" cy="3722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565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D929FF-1657-46DF-ADC2-9A484C54D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4567" b="-2"/>
          <a:stretch/>
        </p:blipFill>
        <p:spPr>
          <a:xfrm>
            <a:off x="7523125" y="0"/>
            <a:ext cx="4668875" cy="4002885"/>
          </a:xfrm>
          <a:custGeom>
            <a:avLst/>
            <a:gdLst/>
            <a:ahLst/>
            <a:cxnLst/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D159E-A4CD-4575-B959-F7A3BE43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45" y="802955"/>
            <a:ext cx="4283082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Pasen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71FEB-FCBA-48E8-92DF-ECF19F273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2421682"/>
            <a:ext cx="4813185" cy="3639289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+mj-lt"/>
              </a:rPr>
              <a:t>Wat doen wij: </a:t>
            </a:r>
            <a:endParaRPr lang="en-GB" sz="2000" dirty="0">
              <a:solidFill>
                <a:srgbClr val="000000"/>
              </a:solidFill>
            </a:endParaRPr>
          </a:p>
          <a:p>
            <a:pPr lvl="1"/>
            <a:r>
              <a:rPr lang="en-GB" sz="2000" dirty="0">
                <a:solidFill>
                  <a:srgbClr val="000000"/>
                </a:solidFill>
                <a:latin typeface="+mj-lt"/>
              </a:rPr>
              <a:t>Paaseitjes inpakken voor onze kleuters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+mj-lt"/>
              </a:rPr>
              <a:t>Paashaas helpen om eitjes te verstoppen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+mj-lt"/>
              </a:rPr>
              <a:t>Paasactie regelen</a:t>
            </a:r>
          </a:p>
          <a:p>
            <a:pPr marL="457200" lvl="1" indent="0">
              <a:buNone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marL="457200" lvl="1" indent="0">
              <a:buNone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+mj-lt"/>
              </a:rPr>
              <a:t>Waar gaat het geld heen</a:t>
            </a:r>
            <a:r>
              <a:rPr lang="en-US" sz="1800" b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2000" dirty="0">
                <a:latin typeface="+mj-lt"/>
              </a:rPr>
              <a:t>Naar de spaarpot</a:t>
            </a:r>
          </a:p>
          <a:p>
            <a:pPr marL="457200" lvl="1" indent="0">
              <a:buNone/>
            </a:pP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nl-BE" sz="2000" dirty="0">
              <a:solidFill>
                <a:srgbClr val="000000"/>
              </a:solidFill>
            </a:endParaRPr>
          </a:p>
        </p:txBody>
      </p:sp>
      <p:pic>
        <p:nvPicPr>
          <p:cNvPr id="8" name="Graphic 7" descr="Piggy Bank">
            <a:extLst>
              <a:ext uri="{FF2B5EF4-FFF2-40B4-BE49-F238E27FC236}">
                <a16:creationId xmlns:a16="http://schemas.microsoft.com/office/drawing/2014/main" id="{1C2EB133-A920-4951-9756-7794F3C8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2769" y="5140645"/>
            <a:ext cx="914400" cy="9144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FC840DF-B311-4B3D-AF6D-B8FEAE549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3839" y="3450279"/>
            <a:ext cx="3213099" cy="240982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2F4762-DBF7-4181-9060-9F282DA72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2756" y="4147148"/>
            <a:ext cx="2971482" cy="22286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0898F6E-AF22-41FC-BD2D-C215F4297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2928" y="617539"/>
            <a:ext cx="3213099" cy="24098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57967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884FC-0E7A-4AA8-96B5-566DEF31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US" dirty="0"/>
              <a:t>Bosvriendjesfeest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20D0B-4EA0-4E26-9E1F-391993D2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Wat doen wij: </a:t>
            </a:r>
            <a:endParaRPr lang="en-GB" sz="2400" dirty="0">
              <a:latin typeface="+mj-lt"/>
            </a:endParaRPr>
          </a:p>
          <a:p>
            <a:pPr lvl="1"/>
            <a:r>
              <a:rPr lang="en-GB" sz="2000" dirty="0">
                <a:latin typeface="+mj-lt"/>
              </a:rPr>
              <a:t>Groenten en fruit snijden en uitdelen</a:t>
            </a:r>
          </a:p>
          <a:p>
            <a:pPr lvl="1"/>
            <a:r>
              <a:rPr lang="en-GB" sz="2000" dirty="0" err="1">
                <a:latin typeface="+mj-lt"/>
              </a:rPr>
              <a:t>Een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lekkere</a:t>
            </a:r>
            <a:r>
              <a:rPr lang="en-GB" sz="2000" dirty="0">
                <a:latin typeface="+mj-lt"/>
              </a:rPr>
              <a:t> lunch maken</a:t>
            </a:r>
          </a:p>
          <a:p>
            <a:pPr lvl="1"/>
            <a:r>
              <a:rPr lang="en-GB" sz="2000" dirty="0">
                <a:latin typeface="+mj-lt"/>
              </a:rPr>
              <a:t>De ijskar regelen voor een lekker ijsje voor de kleuters</a:t>
            </a:r>
          </a:p>
          <a:p>
            <a:pPr lvl="1"/>
            <a:r>
              <a:rPr lang="en-GB" sz="2000" dirty="0" err="1">
                <a:latin typeface="+mj-lt"/>
              </a:rPr>
              <a:t>Springkastelen</a:t>
            </a:r>
            <a:r>
              <a:rPr lang="en-GB" sz="2000" dirty="0">
                <a:latin typeface="+mj-lt"/>
              </a:rPr>
              <a:t> bestellen</a:t>
            </a:r>
          </a:p>
          <a:p>
            <a:pPr lvl="1"/>
            <a:r>
              <a:rPr lang="en-GB" sz="2000" dirty="0">
                <a:latin typeface="+mj-lt"/>
              </a:rPr>
              <a:t>Tombola voorbereiden voor het schoolfeest</a:t>
            </a:r>
          </a:p>
          <a:p>
            <a:pPr lvl="1"/>
            <a:r>
              <a:rPr lang="nl-BE" sz="2000" dirty="0">
                <a:latin typeface="+mj-lt"/>
              </a:rPr>
              <a:t>Helpende handen aanspreken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GB" dirty="0"/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12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1BC4AC-13A9-4010-9EFA-0332A2FA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664" y="3160567"/>
            <a:ext cx="4791224" cy="3707308"/>
          </a:xfrm>
          <a:prstGeom prst="rect">
            <a:avLst/>
          </a:prstGeom>
        </p:spPr>
      </p:pic>
      <p:sp>
        <p:nvSpPr>
          <p:cNvPr id="6" name="Wolk 5">
            <a:extLst>
              <a:ext uri="{FF2B5EF4-FFF2-40B4-BE49-F238E27FC236}">
                <a16:creationId xmlns:a16="http://schemas.microsoft.com/office/drawing/2014/main" id="{B70E3057-6F27-4B95-AA43-08ED34D9A936}"/>
              </a:ext>
            </a:extLst>
          </p:cNvPr>
          <p:cNvSpPr/>
          <p:nvPr/>
        </p:nvSpPr>
        <p:spPr>
          <a:xfrm rot="10800000">
            <a:off x="5629634" y="173501"/>
            <a:ext cx="3789020" cy="2813566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Wolk 6">
            <a:extLst>
              <a:ext uri="{FF2B5EF4-FFF2-40B4-BE49-F238E27FC236}">
                <a16:creationId xmlns:a16="http://schemas.microsoft.com/office/drawing/2014/main" id="{364E836D-7234-4246-8AA9-C35E3A1C96A4}"/>
              </a:ext>
            </a:extLst>
          </p:cNvPr>
          <p:cNvSpPr/>
          <p:nvPr/>
        </p:nvSpPr>
        <p:spPr>
          <a:xfrm>
            <a:off x="9456816" y="524301"/>
            <a:ext cx="2559319" cy="3476993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476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7E8FE4C5-E283-4638-A034-29B66E424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-1568" r="25664" b="282"/>
          <a:stretch/>
        </p:blipFill>
        <p:spPr bwMode="auto">
          <a:xfrm>
            <a:off x="4571769" y="258818"/>
            <a:ext cx="2557364" cy="2373545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72A66537-B2AE-41E7-B551-5753924B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r="29618" b="1"/>
          <a:stretch/>
        </p:blipFill>
        <p:spPr>
          <a:xfrm>
            <a:off x="3440586" y="2891180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D2CF9E6-9798-4AE2-86AD-75D3E887C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r="9596" b="-2"/>
          <a:stretch/>
        </p:blipFill>
        <p:spPr bwMode="auto"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07138EB-4B20-4A69-B27B-89F7C78AE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r="12917" b="-4"/>
          <a:stretch/>
        </p:blipFill>
        <p:spPr bwMode="auto">
          <a:xfrm>
            <a:off x="20" y="3917271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8224C6-CBB1-40D6-8D0B-0D5F3E07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98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Schoolfeest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5B422-B5E2-4E21-BB9F-316068BE3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133" y="2089639"/>
            <a:ext cx="4665703" cy="4394287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+mj-lt"/>
              </a:rPr>
              <a:t>Wat doen wij: 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nl-BE" sz="2000" dirty="0">
                <a:solidFill>
                  <a:srgbClr val="000000"/>
                </a:solidFill>
                <a:latin typeface="+mj-lt"/>
              </a:rPr>
              <a:t>Werkplanning opmaken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nl-BE" sz="2000" dirty="0">
                <a:solidFill>
                  <a:srgbClr val="000000"/>
                </a:solidFill>
                <a:latin typeface="+mj-lt"/>
              </a:rPr>
              <a:t>Sponsoring voor tombola organiseren en klaarzetten/ verkopen en uitdelen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nl-BE" sz="2000" dirty="0">
                <a:solidFill>
                  <a:srgbClr val="000000"/>
                </a:solidFill>
                <a:latin typeface="+mj-lt"/>
              </a:rPr>
              <a:t>Kassa en toog bemannen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nl-BE" sz="2000" dirty="0">
                <a:solidFill>
                  <a:srgbClr val="000000"/>
                </a:solidFill>
                <a:latin typeface="+mj-lt"/>
              </a:rPr>
              <a:t>Barbecue vastleggen</a:t>
            </a:r>
            <a:endParaRPr lang="nl-NL" sz="2000" dirty="0">
              <a:solidFill>
                <a:srgbClr val="000000"/>
              </a:solidFill>
              <a:latin typeface="+mj-lt"/>
            </a:endParaRPr>
          </a:p>
          <a:p>
            <a:pPr lvl="1"/>
            <a:r>
              <a:rPr lang="nl-NL" sz="2000" dirty="0">
                <a:solidFill>
                  <a:srgbClr val="000000"/>
                </a:solidFill>
                <a:latin typeface="+mj-lt"/>
              </a:rPr>
              <a:t>Helpen om alles in goede banen te leiden zodat de juffen animatie kunnen voorzien voor de kleuters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+mj-lt"/>
              </a:rPr>
              <a:t>Opbouwen/opruimen</a:t>
            </a:r>
          </a:p>
          <a:p>
            <a:pPr lvl="1"/>
            <a:r>
              <a:rPr lang="en-GB" sz="2000" b="1" dirty="0">
                <a:solidFill>
                  <a:srgbClr val="000000"/>
                </a:solidFill>
                <a:latin typeface="+mj-lt"/>
              </a:rPr>
              <a:t>Oproep: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alle helpende handen zijn zeer welkom!!!</a:t>
            </a:r>
          </a:p>
        </p:txBody>
      </p:sp>
    </p:spTree>
    <p:extLst>
      <p:ext uri="{BB962C8B-B14F-4D97-AF65-F5344CB8AC3E}">
        <p14:creationId xmlns:p14="http://schemas.microsoft.com/office/powerpoint/2010/main" val="8660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DF86FA-9BD6-4C4A-AF5F-E7D047B9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 doen wij met de opbrengst?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57318C-1619-49A4-9490-F1A4D43B6C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324679"/>
              </p:ext>
            </p:extLst>
          </p:nvPr>
        </p:nvGraphicFramePr>
        <p:xfrm>
          <a:off x="549306" y="1905524"/>
          <a:ext cx="1109338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81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101C-02EE-42AC-A135-3EB199BC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 fontScale="90000"/>
          </a:bodyPr>
          <a:lstStyle/>
          <a:p>
            <a:r>
              <a:rPr lang="nl-BE" dirty="0"/>
              <a:t>Wat hebben we recent verwezenlijkt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C3F4-5F61-4304-9034-370981413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nl-BE" sz="2000" dirty="0">
                <a:latin typeface="+mj-lt"/>
              </a:rPr>
              <a:t>T-shirts en fluohesjes </a:t>
            </a:r>
          </a:p>
          <a:p>
            <a:r>
              <a:rPr lang="nl-BE" sz="2000" dirty="0">
                <a:latin typeface="+mj-lt"/>
              </a:rPr>
              <a:t>Speelblokken</a:t>
            </a:r>
          </a:p>
          <a:p>
            <a:r>
              <a:rPr lang="nl-BE" sz="2000" dirty="0">
                <a:latin typeface="+mj-lt"/>
              </a:rPr>
              <a:t>Nieuwe materialen voor de klas</a:t>
            </a:r>
          </a:p>
          <a:p>
            <a:r>
              <a:rPr lang="nl-BE" sz="2000" dirty="0">
                <a:latin typeface="+mj-lt"/>
              </a:rPr>
              <a:t>Klaslezen</a:t>
            </a:r>
          </a:p>
          <a:p>
            <a:r>
              <a:rPr lang="nl-BE" sz="2000" dirty="0">
                <a:latin typeface="+mj-lt"/>
              </a:rPr>
              <a:t>Aankoop </a:t>
            </a:r>
            <a:r>
              <a:rPr lang="nl-BE" sz="2000" dirty="0" err="1">
                <a:latin typeface="+mj-lt"/>
              </a:rPr>
              <a:t>iPads</a:t>
            </a:r>
            <a:r>
              <a:rPr lang="nl-BE" sz="2000" dirty="0">
                <a:latin typeface="+mj-lt"/>
              </a:rPr>
              <a:t> voor de klassen</a:t>
            </a:r>
          </a:p>
          <a:p>
            <a:r>
              <a:rPr lang="nl-BE" sz="2000" dirty="0">
                <a:latin typeface="+mj-lt"/>
              </a:rPr>
              <a:t>Aankoop </a:t>
            </a:r>
            <a:r>
              <a:rPr lang="nl-BE" sz="2000" dirty="0" err="1">
                <a:latin typeface="+mj-lt"/>
              </a:rPr>
              <a:t>TV-scherm</a:t>
            </a:r>
            <a:endParaRPr lang="nl-BE" sz="2000" dirty="0">
              <a:latin typeface="+mj-lt"/>
            </a:endParaRPr>
          </a:p>
          <a:p>
            <a:r>
              <a:rPr lang="nl-BE" sz="2000" dirty="0">
                <a:latin typeface="+mj-lt"/>
              </a:rPr>
              <a:t>...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1AF183B-1530-4B0E-A155-1D1550298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7211"/>
          <a:stretch/>
        </p:blipFill>
        <p:spPr>
          <a:xfrm>
            <a:off x="4775894" y="1066788"/>
            <a:ext cx="3955820" cy="2542323"/>
          </a:xfrm>
          <a:prstGeom prst="parallelogram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489392-6427-445C-B11E-AF120E6C0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7" r="17750"/>
          <a:stretch/>
        </p:blipFill>
        <p:spPr>
          <a:xfrm>
            <a:off x="8169551" y="1076313"/>
            <a:ext cx="3811486" cy="2542323"/>
          </a:xfrm>
          <a:prstGeom prst="parallelogram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B864BE3-EC06-480F-A266-5F33E9B4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78" y="3673631"/>
            <a:ext cx="4090872" cy="2968484"/>
          </a:xfrm>
          <a:prstGeom prst="parallelogram">
            <a:avLst/>
          </a:prstGeom>
        </p:spPr>
      </p:pic>
      <p:sp>
        <p:nvSpPr>
          <p:cNvPr id="21" name="Parallellogram 20">
            <a:extLst>
              <a:ext uri="{FF2B5EF4-FFF2-40B4-BE49-F238E27FC236}">
                <a16:creationId xmlns:a16="http://schemas.microsoft.com/office/drawing/2014/main" id="{977334BE-F46D-4B33-A07F-D3F9DD7694F0}"/>
              </a:ext>
            </a:extLst>
          </p:cNvPr>
          <p:cNvSpPr/>
          <p:nvPr/>
        </p:nvSpPr>
        <p:spPr>
          <a:xfrm>
            <a:off x="7441815" y="3679284"/>
            <a:ext cx="3883409" cy="2962831"/>
          </a:xfrm>
          <a:prstGeom prst="parallelogram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3833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94DA4-D49E-4EC8-AA99-A27966C28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112" y="2005086"/>
            <a:ext cx="10515600" cy="459195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nl-NL" dirty="0">
              <a:ln w="12700" cmpd="dbl">
                <a:solidFill>
                  <a:schemeClr val="bg2">
                    <a:lumMod val="25000"/>
                  </a:schemeClr>
                </a:solidFill>
                <a:prstDash val="solid"/>
                <a:miter lim="800000"/>
              </a:ln>
            </a:endParaRPr>
          </a:p>
          <a:p>
            <a:pPr marL="0" indent="0" algn="ctr">
              <a:buNone/>
            </a:pPr>
            <a:endParaRPr lang="nl-NL" dirty="0">
              <a:ln w="12700" cmpd="dbl">
                <a:solidFill>
                  <a:schemeClr val="bg2">
                    <a:lumMod val="25000"/>
                  </a:schemeClr>
                </a:solidFill>
                <a:prstDash val="solid"/>
                <a:miter lim="800000"/>
              </a:ln>
            </a:endParaRPr>
          </a:p>
          <a:p>
            <a:pPr marL="0" indent="0" algn="ctr">
              <a:buNone/>
            </a:pPr>
            <a:endParaRPr lang="nl-NL" dirty="0">
              <a:ln w="12700" cmpd="dbl">
                <a:solidFill>
                  <a:schemeClr val="bg2">
                    <a:lumMod val="25000"/>
                  </a:schemeClr>
                </a:solidFill>
                <a:prstDash val="solid"/>
                <a:miter lim="800000"/>
              </a:ln>
            </a:endParaRP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Heb jij zin om met onze toffe ouderraad activiteiten uit te werken en te verwezenlijken voor onze kleuters?  </a:t>
            </a:r>
          </a:p>
          <a:p>
            <a:pPr marL="0" indent="0" algn="ctr">
              <a:buNone/>
            </a:pPr>
            <a:r>
              <a:rPr lang="nl-BE" dirty="0"/>
              <a:t>Stuur een mailtje naar </a:t>
            </a:r>
            <a:r>
              <a:rPr lang="nl-BE" u="sng" dirty="0">
                <a:hlinkClick r:id="rId2"/>
              </a:rPr>
              <a:t>ouderraad@vks-bosvriendje.be</a:t>
            </a:r>
            <a:r>
              <a:rPr lang="nl-BE" dirty="0"/>
              <a:t> of spreek één van onze leden aan.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nl-NL" dirty="0"/>
              <a:t>Wij kijken er naar uit!</a:t>
            </a:r>
            <a:br>
              <a:rPr lang="nl-NL" dirty="0">
                <a:ln w="12700" cmpd="dbl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</a:rPr>
            </a:br>
            <a:endParaRPr lang="nl-BE" dirty="0"/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1E7F1B81-230D-4E48-A08E-D1FD7DA3D4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710" y="381252"/>
            <a:ext cx="3428579" cy="3247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959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C06429-7821-45E1-945B-947F9BB3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zijn wij? Wat doen wij?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E7076C-4EFF-422F-9E78-C16565420D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43784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14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30A1-4662-4F86-8F16-F28CD451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Activiteiten Ouderraad</a:t>
            </a:r>
            <a:endParaRPr lang="nl-BE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A1B2E5C-870B-4F83-84F9-3E3EC9B8D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484" y="1387117"/>
            <a:ext cx="3842246" cy="4048483"/>
          </a:xfrm>
        </p:spPr>
        <p:txBody>
          <a:bodyPr>
            <a:normAutofit/>
          </a:bodyPr>
          <a:lstStyle/>
          <a:p>
            <a:r>
              <a:rPr lang="en-US" sz="1700" dirty="0" err="1">
                <a:latin typeface="+mj-lt"/>
              </a:rPr>
              <a:t>Opendeurdag</a:t>
            </a:r>
            <a:endParaRPr lang="en-US" sz="1700" dirty="0">
              <a:latin typeface="+mj-lt"/>
            </a:endParaRPr>
          </a:p>
          <a:p>
            <a:r>
              <a:rPr lang="en-US" sz="1700" dirty="0" err="1">
                <a:latin typeface="+mj-lt"/>
              </a:rPr>
              <a:t>Infoavond</a:t>
            </a:r>
            <a:endParaRPr lang="en-US" sz="1700" dirty="0">
              <a:latin typeface="+mj-lt"/>
            </a:endParaRPr>
          </a:p>
          <a:p>
            <a:r>
              <a:rPr lang="en-US" sz="1700" dirty="0">
                <a:latin typeface="+mj-lt"/>
              </a:rPr>
              <a:t>Dag van de leerkracht</a:t>
            </a:r>
          </a:p>
          <a:p>
            <a:r>
              <a:rPr lang="en-US" sz="1700" dirty="0">
                <a:latin typeface="+mj-lt"/>
              </a:rPr>
              <a:t>Appel- </a:t>
            </a:r>
            <a:r>
              <a:rPr lang="en-US" sz="1700" dirty="0" err="1">
                <a:latin typeface="+mj-lt"/>
              </a:rPr>
              <a:t>en</a:t>
            </a:r>
            <a:r>
              <a:rPr lang="en-US" sz="1700" dirty="0">
                <a:latin typeface="+mj-lt"/>
              </a:rPr>
              <a:t> </a:t>
            </a:r>
            <a:r>
              <a:rPr lang="en-US" sz="1700" dirty="0" err="1">
                <a:latin typeface="+mj-lt"/>
              </a:rPr>
              <a:t>perenactie</a:t>
            </a:r>
            <a:endParaRPr lang="en-US" sz="1700" dirty="0">
              <a:latin typeface="+mj-lt"/>
            </a:endParaRPr>
          </a:p>
          <a:p>
            <a:r>
              <a:rPr lang="en-US" sz="1700" dirty="0" err="1">
                <a:latin typeface="+mj-lt"/>
              </a:rPr>
              <a:t>Grootouderfeest</a:t>
            </a:r>
            <a:r>
              <a:rPr lang="en-US" sz="1700" dirty="0">
                <a:latin typeface="+mj-lt"/>
              </a:rPr>
              <a:t> (</a:t>
            </a:r>
            <a:r>
              <a:rPr lang="en-US" sz="1700" dirty="0" err="1">
                <a:latin typeface="+mj-lt"/>
              </a:rPr>
              <a:t>tweejaarlijks</a:t>
            </a:r>
            <a:r>
              <a:rPr lang="en-US" sz="1700" dirty="0">
                <a:latin typeface="+mj-lt"/>
              </a:rPr>
              <a:t>)</a:t>
            </a:r>
          </a:p>
          <a:p>
            <a:r>
              <a:rPr lang="en-US" sz="1700" dirty="0">
                <a:latin typeface="+mj-lt"/>
              </a:rPr>
              <a:t>Kleutersafari</a:t>
            </a:r>
          </a:p>
          <a:p>
            <a:r>
              <a:rPr lang="en-US" sz="1700" dirty="0">
                <a:latin typeface="+mj-lt"/>
              </a:rPr>
              <a:t>Kerstactie</a:t>
            </a:r>
          </a:p>
          <a:p>
            <a:r>
              <a:rPr lang="en-US" sz="1700" dirty="0">
                <a:latin typeface="+mj-lt"/>
              </a:rPr>
              <a:t>Carnaval</a:t>
            </a:r>
          </a:p>
          <a:p>
            <a:r>
              <a:rPr lang="en-US" sz="1700" dirty="0" err="1">
                <a:latin typeface="+mj-lt"/>
              </a:rPr>
              <a:t>Pasen</a:t>
            </a:r>
            <a:endParaRPr lang="en-US" sz="1700" dirty="0">
              <a:latin typeface="+mj-lt"/>
            </a:endParaRPr>
          </a:p>
          <a:p>
            <a:r>
              <a:rPr lang="en-US" sz="1700" dirty="0" err="1">
                <a:latin typeface="+mj-lt"/>
              </a:rPr>
              <a:t>Bosvriendjesfeest</a:t>
            </a:r>
            <a:endParaRPr lang="en-US" sz="1700" dirty="0">
              <a:latin typeface="+mj-lt"/>
            </a:endParaRPr>
          </a:p>
          <a:p>
            <a:r>
              <a:rPr lang="en-US" sz="1700" dirty="0">
                <a:latin typeface="+mj-lt"/>
              </a:rPr>
              <a:t>Schoolfeest</a:t>
            </a:r>
          </a:p>
          <a:p>
            <a:endParaRPr lang="en-US" sz="17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91D951-B82D-4711-A862-28E3A4F17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" r="-1" b="13833"/>
          <a:stretch/>
        </p:blipFill>
        <p:spPr>
          <a:xfrm>
            <a:off x="6604646" y="954370"/>
            <a:ext cx="5074070" cy="4272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9075A-5626-457C-8642-84495D9AE262}"/>
              </a:ext>
            </a:extLst>
          </p:cNvPr>
          <p:cNvSpPr txBox="1"/>
          <p:nvPr/>
        </p:nvSpPr>
        <p:spPr>
          <a:xfrm>
            <a:off x="1189608" y="5558679"/>
            <a:ext cx="963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/>
              <a:t>Deze activiteiten worden elk jaar gepland bij de 1</a:t>
            </a:r>
            <a:r>
              <a:rPr lang="nl-NL" sz="2800" i="1" baseline="30000" dirty="0"/>
              <a:t>ste</a:t>
            </a:r>
            <a:r>
              <a:rPr lang="nl-NL" sz="2800" i="1" dirty="0"/>
              <a:t> vergadering, maar kunnen nog gewijzigd worden in de loop van het schooljaar. </a:t>
            </a:r>
            <a:endParaRPr lang="en-GB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8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0572-7361-4FAD-AC99-122C3820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Opendeurdag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D3A40-F195-423A-8EA7-63A5BAA80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1" y="1691118"/>
            <a:ext cx="5214340" cy="3788830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+mj-lt"/>
              </a:rPr>
              <a:t>Wat doen wij: </a:t>
            </a:r>
            <a:endParaRPr lang="en-GB" sz="2000" dirty="0">
              <a:latin typeface="+mj-lt"/>
            </a:endParaRPr>
          </a:p>
          <a:p>
            <a:pPr lvl="1"/>
            <a:r>
              <a:rPr lang="en-GB" sz="2000" dirty="0" err="1">
                <a:latin typeface="+mj-lt"/>
              </a:rPr>
              <a:t>Gezonde</a:t>
            </a:r>
            <a:r>
              <a:rPr lang="en-GB" sz="2000" dirty="0">
                <a:latin typeface="+mj-lt"/>
              </a:rPr>
              <a:t> snacks </a:t>
            </a:r>
            <a:r>
              <a:rPr lang="en-GB" sz="2000" dirty="0" err="1">
                <a:latin typeface="+mj-lt"/>
              </a:rPr>
              <a:t>uitdelen</a:t>
            </a:r>
            <a:endParaRPr lang="en-GB" sz="2000" dirty="0">
              <a:latin typeface="+mj-lt"/>
            </a:endParaRPr>
          </a:p>
          <a:p>
            <a:pPr lvl="1"/>
            <a:r>
              <a:rPr lang="en-GB" sz="2000" dirty="0">
                <a:latin typeface="+mj-lt"/>
              </a:rPr>
              <a:t>Warme en koude dranken voorzien</a:t>
            </a:r>
          </a:p>
          <a:p>
            <a:pPr lvl="1"/>
            <a:r>
              <a:rPr lang="en-GB" sz="2000" dirty="0">
                <a:latin typeface="+mj-lt"/>
              </a:rPr>
              <a:t>Ouders en (nieuwe) kleuters verwelkomen</a:t>
            </a:r>
          </a:p>
          <a:p>
            <a:pPr lvl="1"/>
            <a:r>
              <a:rPr lang="en-GB" sz="2000" dirty="0">
                <a:latin typeface="+mj-lt"/>
              </a:rPr>
              <a:t>Reclame maken </a:t>
            </a:r>
            <a:r>
              <a:rPr lang="en-GB" sz="2000" dirty="0" err="1">
                <a:latin typeface="+mj-lt"/>
              </a:rPr>
              <a:t>voor</a:t>
            </a:r>
            <a:r>
              <a:rPr lang="en-GB" sz="2000" dirty="0">
                <a:latin typeface="+mj-lt"/>
              </a:rPr>
              <a:t> de </a:t>
            </a:r>
            <a:r>
              <a:rPr lang="en-GB" sz="2000" dirty="0" err="1">
                <a:latin typeface="+mj-lt"/>
              </a:rPr>
              <a:t>ouderraad</a:t>
            </a:r>
            <a:endParaRPr lang="en-GB" sz="2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77ABF-3847-45C2-BE48-7C03BC431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0" y="1454277"/>
            <a:ext cx="6604000" cy="494506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7693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0AA1A-C988-47B4-BD55-F53B1200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6" t="612" r="4196" b="-1225"/>
          <a:stretch/>
        </p:blipFill>
        <p:spPr>
          <a:xfrm>
            <a:off x="0" y="360298"/>
            <a:ext cx="4155250" cy="321944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1F22F-F68A-4326-B667-1F486570E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1" r="6833"/>
          <a:stretch/>
        </p:blipFill>
        <p:spPr>
          <a:xfrm>
            <a:off x="7463102" y="3360595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5B989-DA15-462F-9034-6B5C6AE7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3" y="3823032"/>
            <a:ext cx="6864412" cy="1131215"/>
          </a:xfrm>
        </p:spPr>
        <p:txBody>
          <a:bodyPr anchor="b">
            <a:normAutofit/>
          </a:bodyPr>
          <a:lstStyle/>
          <a:p>
            <a:r>
              <a:rPr lang="en-US" dirty="0"/>
              <a:t>Dag van de leerkracht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7136-27F2-47D4-8395-9C8F81681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044" y="5142174"/>
            <a:ext cx="6864411" cy="1355528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j-lt"/>
              </a:rPr>
              <a:t>Wat doen wij: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nl-NL" sz="2000" dirty="0">
                <a:latin typeface="+mj-lt"/>
              </a:rPr>
              <a:t>Onze juffen even in de bloemetjes zetten en bedanken voor hun inzet gedurende het ganse schooljaar</a:t>
            </a:r>
            <a:r>
              <a:rPr lang="nl-NL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endParaRPr lang="nl-BE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C9FB1A-2D0D-4286-AA00-B5B9C309A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27" y="195863"/>
            <a:ext cx="3958492" cy="2968869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20917E-9B57-4D40-825D-E1A365EE7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46" y="781873"/>
            <a:ext cx="4198718" cy="3149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101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8FD4-E6FD-4EDB-9B97-2FF55954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Appel- en perenactie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39E3-FD13-4C96-8277-9A53F1AD1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24586" cy="384366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j-lt"/>
              </a:rPr>
              <a:t>Wat doen wij: </a:t>
            </a:r>
          </a:p>
          <a:p>
            <a:pPr lvl="1"/>
            <a:r>
              <a:rPr lang="nl-BE" sz="2000" dirty="0">
                <a:latin typeface="+mj-lt"/>
              </a:rPr>
              <a:t>Datum bespreken</a:t>
            </a:r>
            <a:endParaRPr lang="en-US" sz="2000" dirty="0">
              <a:latin typeface="+mj-lt"/>
            </a:endParaRPr>
          </a:p>
          <a:p>
            <a:pPr lvl="1"/>
            <a:r>
              <a:rPr lang="nl-BE" sz="2000" dirty="0">
                <a:latin typeface="+mj-lt"/>
              </a:rPr>
              <a:t>Brieven opmaken</a:t>
            </a:r>
            <a:endParaRPr lang="en-GB" sz="2000" dirty="0">
              <a:latin typeface="+mj-lt"/>
            </a:endParaRPr>
          </a:p>
          <a:p>
            <a:pPr lvl="1"/>
            <a:r>
              <a:rPr lang="en-GB" sz="2000" dirty="0">
                <a:latin typeface="+mj-lt"/>
              </a:rPr>
              <a:t>Contact maken met leverancier </a:t>
            </a:r>
          </a:p>
          <a:p>
            <a:pPr lvl="1"/>
            <a:r>
              <a:rPr lang="en-GB" sz="2000" dirty="0">
                <a:latin typeface="+mj-lt"/>
              </a:rPr>
              <a:t>Bestelling ophalen</a:t>
            </a:r>
          </a:p>
          <a:p>
            <a:pPr lvl="1"/>
            <a:r>
              <a:rPr lang="nl-NL" sz="2000" dirty="0">
                <a:latin typeface="+mj-lt"/>
              </a:rPr>
              <a:t>Alles klaar zetten voor het uitdelen</a:t>
            </a:r>
            <a:endParaRPr lang="en-US" sz="2000" dirty="0">
              <a:latin typeface="+mj-lt"/>
            </a:endParaRPr>
          </a:p>
          <a:p>
            <a:pPr lvl="1"/>
            <a:r>
              <a:rPr lang="nl-BE" sz="2000" dirty="0">
                <a:latin typeface="+mj-lt"/>
              </a:rPr>
              <a:t>Mee helpen uitdelen</a:t>
            </a:r>
          </a:p>
          <a:p>
            <a:pPr marL="457200" lvl="1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Waar gaat het geld heen: </a:t>
            </a:r>
            <a:r>
              <a:rPr lang="en-US" sz="2000" dirty="0">
                <a:latin typeface="+mj-lt"/>
              </a:rPr>
              <a:t>Naar de spaarpot</a:t>
            </a:r>
          </a:p>
          <a:p>
            <a:pPr marL="0" indent="0">
              <a:buNone/>
            </a:pPr>
            <a:endParaRPr lang="nl-B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61FDD-3BA4-4ADF-BC8B-0B94D92D1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289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Graphic 6" descr="Piggy Bank">
            <a:extLst>
              <a:ext uri="{FF2B5EF4-FFF2-40B4-BE49-F238E27FC236}">
                <a16:creationId xmlns:a16="http://schemas.microsoft.com/office/drawing/2014/main" id="{6DDD577C-54DC-417B-A81D-D40E25902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325" y="5486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68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32F9-4B46-448D-BABF-B3B4B37E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519" y="525864"/>
            <a:ext cx="4266942" cy="1498456"/>
          </a:xfrm>
        </p:spPr>
        <p:txBody>
          <a:bodyPr anchor="b">
            <a:normAutofit/>
          </a:bodyPr>
          <a:lstStyle/>
          <a:p>
            <a:r>
              <a:rPr lang="en-US" dirty="0"/>
              <a:t>Kleutersafari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00EA-0872-4138-8309-4C607A959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5519" y="2421682"/>
            <a:ext cx="4266601" cy="3639289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latin typeface="+mj-lt"/>
              </a:rPr>
              <a:t>Wat doen wij: </a:t>
            </a:r>
            <a:endParaRPr lang="en-GB" sz="2000" dirty="0">
              <a:latin typeface="+mj-lt"/>
            </a:endParaRPr>
          </a:p>
          <a:p>
            <a:pPr lvl="1"/>
            <a:r>
              <a:rPr lang="nl-BE" sz="2000" dirty="0">
                <a:latin typeface="+mj-lt"/>
              </a:rPr>
              <a:t>In het bos een versnapering brengen</a:t>
            </a:r>
            <a:endParaRPr lang="en-US" sz="2000" dirty="0">
              <a:latin typeface="+mj-lt"/>
            </a:endParaRPr>
          </a:p>
          <a:p>
            <a:pPr lvl="1"/>
            <a:r>
              <a:rPr lang="nl-NL" sz="2000" dirty="0">
                <a:latin typeface="+mj-lt"/>
              </a:rPr>
              <a:t>Gezonde tussendoortjes aan onze kleuters geven vb. druiven, appels, meloen, tomaatjes, …</a:t>
            </a:r>
          </a:p>
          <a:p>
            <a:pPr lvl="1"/>
            <a:r>
              <a:rPr lang="en-GB" sz="2000" dirty="0">
                <a:latin typeface="+mj-lt"/>
              </a:rPr>
              <a:t>Lekker middageten klaar maken vb. soep, spaghetti, croque monsieur, …  </a:t>
            </a:r>
          </a:p>
          <a:p>
            <a:pPr lvl="1"/>
            <a:r>
              <a:rPr lang="nl-NL" sz="2000" dirty="0">
                <a:latin typeface="+mj-lt"/>
              </a:rPr>
              <a:t>En ... een verrassingsactiviteit regelen en uitwerken voor de kinderen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endParaRPr lang="nl-BE" sz="2000" dirty="0">
              <a:solidFill>
                <a:schemeClr val="tx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C741CF-77E8-4F95-9C2E-A915EF85E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3722025"/>
            <a:ext cx="3738189" cy="280364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F4ED6C-2F4C-4174-88D4-AA453474F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75501"/>
            <a:ext cx="4608456" cy="345634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78262DF-3969-48A2-ADAD-A6B2039F8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84" y="2641341"/>
            <a:ext cx="3611772" cy="270882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5790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afels verkopen">
            <a:extLst>
              <a:ext uri="{FF2B5EF4-FFF2-40B4-BE49-F238E27FC236}">
                <a16:creationId xmlns:a16="http://schemas.microsoft.com/office/drawing/2014/main" id="{F9AEED29-C2A1-433F-807B-5840692DD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4" b="25694"/>
          <a:stretch/>
        </p:blipFill>
        <p:spPr bwMode="auto">
          <a:xfrm>
            <a:off x="5926239" y="10"/>
            <a:ext cx="6265760" cy="1709918"/>
          </a:xfrm>
          <a:custGeom>
            <a:avLst/>
            <a:gdLst/>
            <a:ahLst/>
            <a:cxnLst/>
            <a:rect l="l" t="t" r="r" b="b"/>
            <a:pathLst>
              <a:path w="6265760" h="1709928">
                <a:moveTo>
                  <a:pt x="0" y="0"/>
                </a:moveTo>
                <a:lnTo>
                  <a:pt x="6265760" y="0"/>
                </a:lnTo>
                <a:lnTo>
                  <a:pt x="6265760" y="1709928"/>
                </a:lnTo>
                <a:lnTo>
                  <a:pt x="795246" y="1709928"/>
                </a:lnTo>
                <a:lnTo>
                  <a:pt x="790682" y="1700078"/>
                </a:lnTo>
                <a:lnTo>
                  <a:pt x="787724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F6649-4718-495B-998E-ABA8CB3DC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" b="24867"/>
          <a:stretch/>
        </p:blipFill>
        <p:spPr>
          <a:xfrm>
            <a:off x="6721487" y="1709929"/>
            <a:ext cx="5470513" cy="1709928"/>
          </a:xfrm>
          <a:custGeom>
            <a:avLst/>
            <a:gdLst/>
            <a:ahLst/>
            <a:cxnLst/>
            <a:rect l="l" t="t" r="r" b="b"/>
            <a:pathLst>
              <a:path w="5470513" h="1709928">
                <a:moveTo>
                  <a:pt x="0" y="0"/>
                </a:moveTo>
                <a:lnTo>
                  <a:pt x="5470513" y="0"/>
                </a:lnTo>
                <a:lnTo>
                  <a:pt x="5470513" y="1709928"/>
                </a:lnTo>
                <a:lnTo>
                  <a:pt x="792289" y="1709928"/>
                </a:lnTo>
                <a:close/>
              </a:path>
            </a:pathLst>
          </a:custGeom>
        </p:spPr>
      </p:pic>
      <p:pic>
        <p:nvPicPr>
          <p:cNvPr id="2050" name="Picture 2" descr="Le cuberdon, une gourmandise bien belge qui ne cesse de se renouveler">
            <a:extLst>
              <a:ext uri="{FF2B5EF4-FFF2-40B4-BE49-F238E27FC236}">
                <a16:creationId xmlns:a16="http://schemas.microsoft.com/office/drawing/2014/main" id="{CF2BEA89-D8D5-4B5D-955A-6E732E758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 r="2" b="3673"/>
          <a:stretch/>
        </p:blipFill>
        <p:spPr bwMode="auto">
          <a:xfrm>
            <a:off x="7509464" y="3410554"/>
            <a:ext cx="4682536" cy="1709928"/>
          </a:xfrm>
          <a:custGeom>
            <a:avLst/>
            <a:gdLst/>
            <a:ahLst/>
            <a:cxnLst/>
            <a:rect l="l" t="t" r="r" b="b"/>
            <a:pathLst>
              <a:path w="4682536" h="1709928">
                <a:moveTo>
                  <a:pt x="0" y="0"/>
                </a:moveTo>
                <a:lnTo>
                  <a:pt x="4682536" y="0"/>
                </a:lnTo>
                <a:lnTo>
                  <a:pt x="4682536" y="1709928"/>
                </a:lnTo>
                <a:lnTo>
                  <a:pt x="792291" y="1709928"/>
                </a:lnTo>
                <a:lnTo>
                  <a:pt x="404649" y="873316"/>
                </a:lnTo>
                <a:lnTo>
                  <a:pt x="404648" y="8733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A4B4C-D223-4AFC-A564-93FB28856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4" r="2" b="22208"/>
          <a:stretch/>
        </p:blipFill>
        <p:spPr>
          <a:xfrm>
            <a:off x="7352035" y="5120483"/>
            <a:ext cx="4839964" cy="1737518"/>
          </a:xfrm>
          <a:custGeom>
            <a:avLst/>
            <a:gdLst/>
            <a:ahLst/>
            <a:cxnLst/>
            <a:rect l="l" t="t" r="r" b="b"/>
            <a:pathLst>
              <a:path w="4839964" h="1737518">
                <a:moveTo>
                  <a:pt x="949721" y="0"/>
                </a:moveTo>
                <a:lnTo>
                  <a:pt x="4839964" y="0"/>
                </a:lnTo>
                <a:lnTo>
                  <a:pt x="4839964" y="1737518"/>
                </a:lnTo>
                <a:lnTo>
                  <a:pt x="0" y="1737518"/>
                </a:lnTo>
                <a:lnTo>
                  <a:pt x="0" y="1737517"/>
                </a:lnTo>
                <a:lnTo>
                  <a:pt x="1750164" y="1737517"/>
                </a:lnTo>
                <a:lnTo>
                  <a:pt x="1750164" y="1737516"/>
                </a:lnTo>
                <a:lnTo>
                  <a:pt x="1754794" y="173751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98B3D-2862-42CE-AE1D-0EF374AE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90"/>
            <a:ext cx="5257800" cy="17099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Kerstactie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959E9-C90E-47F7-B277-22EAA46C4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0440"/>
            <a:ext cx="5707565" cy="363546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Wat doen wij: </a:t>
            </a:r>
          </a:p>
          <a:p>
            <a:pPr lvl="1"/>
            <a:r>
              <a:rPr lang="nl-BE" sz="2000" dirty="0">
                <a:solidFill>
                  <a:schemeClr val="bg1"/>
                </a:solidFill>
                <a:latin typeface="+mj-lt"/>
              </a:rPr>
              <a:t>Datum bespreken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nl-BE" sz="2000" dirty="0">
                <a:solidFill>
                  <a:schemeClr val="bg1"/>
                </a:solidFill>
                <a:latin typeface="+mj-lt"/>
              </a:rPr>
              <a:t>Brieven opmaken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+mj-lt"/>
              </a:rPr>
              <a:t>Aanbod afstemmen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+mj-lt"/>
              </a:rPr>
              <a:t>Contact maken met leverancier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+mj-lt"/>
              </a:rPr>
              <a:t>Bestellingen ophalen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+mj-lt"/>
              </a:rPr>
              <a:t>Alles klaar zetten voor afhalen</a:t>
            </a:r>
          </a:p>
          <a:p>
            <a:pPr lvl="1"/>
            <a:r>
              <a:rPr lang="nl-BE" sz="2000" dirty="0">
                <a:solidFill>
                  <a:schemeClr val="bg1"/>
                </a:solidFill>
                <a:latin typeface="+mj-lt"/>
              </a:rPr>
              <a:t>Mee helpen uitdelen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Waar gaat het geld heen: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Naar de spaarpot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nl-BE" sz="2000" dirty="0"/>
          </a:p>
        </p:txBody>
      </p:sp>
      <p:pic>
        <p:nvPicPr>
          <p:cNvPr id="40" name="Graphic 39" descr="Piggy Bank">
            <a:extLst>
              <a:ext uri="{FF2B5EF4-FFF2-40B4-BE49-F238E27FC236}">
                <a16:creationId xmlns:a16="http://schemas.microsoft.com/office/drawing/2014/main" id="{2264F15D-872D-45AC-B42B-F588C3471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4701" y="54482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1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306E-768A-4977-882C-00AD4E9D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2023" y="1109814"/>
            <a:ext cx="3826577" cy="1214461"/>
          </a:xfrm>
        </p:spPr>
        <p:txBody>
          <a:bodyPr>
            <a:normAutofit/>
          </a:bodyPr>
          <a:lstStyle/>
          <a:p>
            <a:r>
              <a:rPr lang="en-US" dirty="0"/>
              <a:t>Carnaval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28862-7D16-4171-BE86-BE46BCB2F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023" y="2400475"/>
            <a:ext cx="3826578" cy="3776488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j-lt"/>
              </a:rPr>
              <a:t>Wat doen wij: </a:t>
            </a:r>
            <a:endParaRPr lang="en-GB" sz="2000" dirty="0">
              <a:latin typeface="+mj-lt"/>
            </a:endParaRPr>
          </a:p>
          <a:p>
            <a:pPr lvl="1"/>
            <a:r>
              <a:rPr lang="nl-NL" sz="2000" dirty="0">
                <a:latin typeface="+mj-lt"/>
              </a:rPr>
              <a:t>Begeleiding van onze kleuters bij de kleine en de grote carnavalstoet</a:t>
            </a:r>
          </a:p>
          <a:p>
            <a:pPr lvl="1"/>
            <a:r>
              <a:rPr lang="en-GB" sz="2000" dirty="0">
                <a:latin typeface="+mj-lt"/>
              </a:rPr>
              <a:t>Warme chocomelk en wafels voorzien</a:t>
            </a:r>
          </a:p>
          <a:p>
            <a:pPr lvl="1"/>
            <a:r>
              <a:rPr lang="en-GB" sz="2000" dirty="0">
                <a:latin typeface="+mj-lt"/>
              </a:rPr>
              <a:t>Bolderkarren trekken en de bosvriendjesvlag dragen</a:t>
            </a:r>
          </a:p>
          <a:p>
            <a:pPr lvl="1"/>
            <a:r>
              <a:rPr lang="nl-BE" sz="2000" dirty="0">
                <a:latin typeface="+mj-lt"/>
              </a:rPr>
              <a:t>Autobegeleiding</a:t>
            </a:r>
            <a:endParaRPr lang="en-US" sz="2000" dirty="0">
              <a:latin typeface="+mj-lt"/>
            </a:endParaRPr>
          </a:p>
          <a:p>
            <a:pPr lvl="1"/>
            <a:r>
              <a:rPr lang="nl-BE" sz="2000" dirty="0">
                <a:latin typeface="+mj-lt"/>
              </a:rPr>
              <a:t>Helpende handen aanspreken</a:t>
            </a:r>
            <a:endParaRPr lang="en-US" sz="2000" dirty="0">
              <a:latin typeface="+mj-lt"/>
            </a:endParaRPr>
          </a:p>
          <a:p>
            <a:pPr lvl="1"/>
            <a:endParaRPr lang="en-GB" sz="2000" dirty="0">
              <a:latin typeface="+mj-lt"/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92B89A4C-79BF-4005-8882-4C9C13D78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7602" b="2"/>
          <a:stretch/>
        </p:blipFill>
        <p:spPr bwMode="auto">
          <a:xfrm>
            <a:off x="0" y="-2885"/>
            <a:ext cx="3552825" cy="261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5FB77FC-020A-4064-BFD7-467D0B78B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2652" r="14583" b="13804"/>
          <a:stretch/>
        </p:blipFill>
        <p:spPr bwMode="auto">
          <a:xfrm>
            <a:off x="4545896" y="4629236"/>
            <a:ext cx="2990852" cy="22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904F27-3D70-4924-A2DE-52A614DC6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236"/>
            <a:ext cx="4457700" cy="22288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0F1DE68-FEAB-4258-B4C1-9C70FAC63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70" y="2686050"/>
            <a:ext cx="3738577" cy="18692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1E3937B-2929-48A6-9636-76CDEE0B9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898"/>
            <a:ext cx="3738577" cy="186928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F587020-3C50-4A1A-A5F4-B2E6BE1825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r="-430" b="20074"/>
          <a:stretch/>
        </p:blipFill>
        <p:spPr>
          <a:xfrm>
            <a:off x="5898447" y="-2885"/>
            <a:ext cx="1638300" cy="261879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D5EC17F-A949-4140-8140-3601FFBE1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" b="36717"/>
          <a:stretch/>
        </p:blipFill>
        <p:spPr>
          <a:xfrm>
            <a:off x="3607543" y="-8950"/>
            <a:ext cx="2233693" cy="261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4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3EC64DA3B48346B2046AE811FD2D2C" ma:contentTypeVersion="10" ma:contentTypeDescription="Create a new document." ma:contentTypeScope="" ma:versionID="c3a25278e25d9bfd20932282c5341dd1">
  <xsd:schema xmlns:xsd="http://www.w3.org/2001/XMLSchema" xmlns:xs="http://www.w3.org/2001/XMLSchema" xmlns:p="http://schemas.microsoft.com/office/2006/metadata/properties" xmlns:ns3="a269bae8-32d4-4b47-8562-01de67ddf80b" targetNamespace="http://schemas.microsoft.com/office/2006/metadata/properties" ma:root="true" ma:fieldsID="cd0719951de5df99998562633712f061" ns3:_="">
    <xsd:import namespace="a269bae8-32d4-4b47-8562-01de67ddf8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bae8-32d4-4b47-8562-01de67ddf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C635DA-921B-47E3-9E69-5305F70361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620BC3-BBC3-49A9-B25D-42CF8023B0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69bae8-32d4-4b47-8562-01de67ddf8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A0CDA8-8AEC-4844-914D-5F9BC0591A52}">
  <ds:schemaRefs>
    <ds:schemaRef ds:uri="http://purl.org/dc/dcmitype/"/>
    <ds:schemaRef ds:uri="a269bae8-32d4-4b47-8562-01de67ddf80b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519</Words>
  <Application>Microsoft Office PowerPoint</Application>
  <PresentationFormat>Breedbeeld</PresentationFormat>
  <Paragraphs>113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Info Ouderraad  ‘t Bosvriendje 2024 - 2025</vt:lpstr>
      <vt:lpstr>Wie zijn wij? Wat doen wij?</vt:lpstr>
      <vt:lpstr>Activiteiten Ouderraad</vt:lpstr>
      <vt:lpstr>Opendeurdag</vt:lpstr>
      <vt:lpstr>Dag van de leerkracht</vt:lpstr>
      <vt:lpstr>Appel- en perenactie</vt:lpstr>
      <vt:lpstr>Kleutersafari</vt:lpstr>
      <vt:lpstr>Kerstactie</vt:lpstr>
      <vt:lpstr>Carnaval</vt:lpstr>
      <vt:lpstr>Pasen</vt:lpstr>
      <vt:lpstr>Bosvriendjesfeest</vt:lpstr>
      <vt:lpstr>Schoolfeest</vt:lpstr>
      <vt:lpstr>Wat doen wij met de opbrengst?</vt:lpstr>
      <vt:lpstr>Wat hebben we recent verwezenlijkt?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Bosvriendje Ouderraad</dc:title>
  <dc:creator>Grobler, Erin</dc:creator>
  <cp:lastModifiedBy>Jonas Boeckx</cp:lastModifiedBy>
  <cp:revision>32</cp:revision>
  <dcterms:created xsi:type="dcterms:W3CDTF">2019-09-17T21:05:50Z</dcterms:created>
  <dcterms:modified xsi:type="dcterms:W3CDTF">2024-11-05T14:24:15Z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f34ead-50a3-4950-8a39-fca3a33c48cb_Enabled">
    <vt:lpwstr>true</vt:lpwstr>
  </property>
  <property fmtid="{D5CDD505-2E9C-101B-9397-08002B2CF9AE}" pid="3" name="MSIP_Label_b1f34ead-50a3-4950-8a39-fca3a33c48cb_SetDate">
    <vt:lpwstr>2021-06-18T17:41:20Z</vt:lpwstr>
  </property>
  <property fmtid="{D5CDD505-2E9C-101B-9397-08002B2CF9AE}" pid="4" name="MSIP_Label_b1f34ead-50a3-4950-8a39-fca3a33c48cb_Method">
    <vt:lpwstr>Standard</vt:lpwstr>
  </property>
  <property fmtid="{D5CDD505-2E9C-101B-9397-08002B2CF9AE}" pid="5" name="MSIP_Label_b1f34ead-50a3-4950-8a39-fca3a33c48cb_Name">
    <vt:lpwstr>Confidential</vt:lpwstr>
  </property>
  <property fmtid="{D5CDD505-2E9C-101B-9397-08002B2CF9AE}" pid="6" name="MSIP_Label_b1f34ead-50a3-4950-8a39-fca3a33c48cb_SiteId">
    <vt:lpwstr>0c5638da-d686-4d6a-8df4-e0552c70cb17</vt:lpwstr>
  </property>
  <property fmtid="{D5CDD505-2E9C-101B-9397-08002B2CF9AE}" pid="7" name="MSIP_Label_b1f34ead-50a3-4950-8a39-fca3a33c48cb_ActionId">
    <vt:lpwstr>e0746450-4e06-4103-ac5c-60e33ebf8e46</vt:lpwstr>
  </property>
  <property fmtid="{D5CDD505-2E9C-101B-9397-08002B2CF9AE}" pid="8" name="MSIP_Label_b1f34ead-50a3-4950-8a39-fca3a33c48cb_ContentBits">
    <vt:lpwstr>1</vt:lpwstr>
  </property>
</Properties>
</file>